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8" r:id="rId4"/>
    <p:sldId id="360" r:id="rId5"/>
    <p:sldId id="361" r:id="rId6"/>
    <p:sldId id="332" r:id="rId7"/>
    <p:sldId id="268" r:id="rId8"/>
    <p:sldId id="359" r:id="rId9"/>
    <p:sldId id="338" r:id="rId10"/>
    <p:sldId id="259" r:id="rId11"/>
    <p:sldId id="352" r:id="rId12"/>
    <p:sldId id="339" r:id="rId13"/>
    <p:sldId id="353" r:id="rId14"/>
    <p:sldId id="355" r:id="rId15"/>
    <p:sldId id="260" r:id="rId16"/>
    <p:sldId id="327" r:id="rId17"/>
    <p:sldId id="340" r:id="rId18"/>
    <p:sldId id="328" r:id="rId19"/>
    <p:sldId id="329" r:id="rId20"/>
    <p:sldId id="261" r:id="rId21"/>
    <p:sldId id="342" r:id="rId22"/>
    <p:sldId id="341" r:id="rId23"/>
    <p:sldId id="343" r:id="rId24"/>
    <p:sldId id="345" r:id="rId25"/>
    <p:sldId id="262" r:id="rId26"/>
    <p:sldId id="346" r:id="rId27"/>
    <p:sldId id="349" r:id="rId28"/>
    <p:sldId id="347" r:id="rId29"/>
    <p:sldId id="348" r:id="rId30"/>
    <p:sldId id="263" r:id="rId31"/>
    <p:sldId id="351" r:id="rId32"/>
    <p:sldId id="356" r:id="rId33"/>
    <p:sldId id="357" r:id="rId34"/>
    <p:sldId id="350" r:id="rId35"/>
    <p:sldId id="33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037"/>
  </p:normalViewPr>
  <p:slideViewPr>
    <p:cSldViewPr snapToGrid="0">
      <p:cViewPr varScale="1">
        <p:scale>
          <a:sx n="67" d="100"/>
          <a:sy n="67" d="100"/>
        </p:scale>
        <p:origin x="64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4">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5">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6">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53E2BDD-9F1B-4DEB-8FBD-D17F5D26C981}" type="doc">
      <dgm:prSet loTypeId="urn:microsoft.com/office/officeart/2008/layout/AlternatingPictureBlocks#1" loCatId="list" qsTypeId="urn:microsoft.com/office/officeart/2005/8/quickstyle/simple1#1" qsCatId="simple" csTypeId="urn:microsoft.com/office/officeart/2005/8/colors/accent0_3#1" csCatId="mainScheme" phldr="1"/>
      <dgm:spPr/>
      <dgm:t>
        <a:bodyPr/>
        <a:lstStyle/>
        <a:p>
          <a:endParaRPr lang="zh-CN" altLang="en-US"/>
        </a:p>
      </dgm:t>
    </dgm:pt>
    <dgm:pt modelId="{57E5D99B-95F1-48FF-9BE5-901B631994F6}">
      <dgm:prSet/>
      <dgm:spPr/>
      <dgm:t>
        <a:bodyPr/>
        <a:lstStyle/>
        <a:p>
          <a:pPr rtl="0"/>
          <a:r>
            <a:rPr lang="en-US" b="1" baseline="0" dirty="0" smtClean="0"/>
            <a:t>2</a:t>
          </a:r>
          <a:r>
            <a:rPr lang="en-US" altLang="zh-CN" b="1" baseline="0" dirty="0" smtClean="0"/>
            <a:t>9</a:t>
          </a:r>
          <a:r>
            <a:rPr lang="zh-CN" b="1" baseline="0" dirty="0" smtClean="0"/>
            <a:t>个机构</a:t>
          </a:r>
          <a:endParaRPr lang="zh-CN" dirty="0"/>
        </a:p>
      </dgm:t>
    </dgm:pt>
    <dgm:pt modelId="{74E6839D-5174-444C-B4D9-F41C66459333}" type="parTrans" cxnId="{3588B98D-43E7-4794-8846-9A08A3612B79}">
      <dgm:prSet/>
      <dgm:spPr/>
      <dgm:t>
        <a:bodyPr/>
        <a:lstStyle/>
        <a:p>
          <a:endParaRPr lang="zh-CN" altLang="en-US"/>
        </a:p>
      </dgm:t>
    </dgm:pt>
    <dgm:pt modelId="{6492163E-41F7-44A7-9A48-85630DE2CCF5}" type="sibTrans" cxnId="{3588B98D-43E7-4794-8846-9A08A3612B79}">
      <dgm:prSet/>
      <dgm:spPr/>
      <dgm:t>
        <a:bodyPr/>
        <a:lstStyle/>
        <a:p>
          <a:endParaRPr lang="zh-CN" altLang="en-US"/>
        </a:p>
      </dgm:t>
    </dgm:pt>
    <dgm:pt modelId="{3ABD767D-D6DE-48DA-B561-6E0E67CF1542}">
      <dgm:prSet/>
      <dgm:spPr/>
      <dgm:t>
        <a:bodyPr/>
        <a:lstStyle/>
        <a:p>
          <a:pPr rtl="0"/>
          <a:r>
            <a:rPr lang="en-US" b="1" baseline="0" dirty="0" smtClean="0"/>
            <a:t>67</a:t>
          </a:r>
          <a:r>
            <a:rPr lang="zh-CN" b="1" baseline="0" dirty="0" smtClean="0"/>
            <a:t>位专家</a:t>
          </a:r>
          <a:endParaRPr lang="zh-CN" dirty="0"/>
        </a:p>
      </dgm:t>
    </dgm:pt>
    <dgm:pt modelId="{AD00EE20-19DF-4F34-8239-FE3AE69B8C0C}" type="parTrans" cxnId="{5B36239A-3618-43A1-A904-BCD6F778D53B}">
      <dgm:prSet/>
      <dgm:spPr/>
      <dgm:t>
        <a:bodyPr/>
        <a:lstStyle/>
        <a:p>
          <a:endParaRPr lang="zh-CN" altLang="en-US"/>
        </a:p>
      </dgm:t>
    </dgm:pt>
    <dgm:pt modelId="{1F33C81E-7EBB-4B0D-92D7-8AF66A8BE021}" type="sibTrans" cxnId="{5B36239A-3618-43A1-A904-BCD6F778D53B}">
      <dgm:prSet/>
      <dgm:spPr/>
      <dgm:t>
        <a:bodyPr/>
        <a:lstStyle/>
        <a:p>
          <a:endParaRPr lang="zh-CN" altLang="en-US"/>
        </a:p>
      </dgm:t>
    </dgm:pt>
    <dgm:pt modelId="{41C71F05-E78D-4D71-949E-A7B85ABA8711}">
      <dgm:prSet/>
      <dgm:spPr/>
      <dgm:t>
        <a:bodyPr/>
        <a:lstStyle/>
        <a:p>
          <a:pPr rtl="0"/>
          <a:r>
            <a:rPr lang="en-US" b="1" baseline="0" smtClean="0"/>
            <a:t>41</a:t>
          </a:r>
          <a:r>
            <a:rPr lang="zh-CN" b="1" baseline="0" dirty="0" smtClean="0"/>
            <a:t>个报告</a:t>
          </a:r>
          <a:endParaRPr lang="zh-CN" dirty="0"/>
        </a:p>
      </dgm:t>
    </dgm:pt>
    <dgm:pt modelId="{AF068A0D-A0EC-4A35-8CBB-CBE4E9F56E45}" type="parTrans" cxnId="{8064D96C-94B8-4FC8-822F-0644AC95148A}">
      <dgm:prSet/>
      <dgm:spPr/>
      <dgm:t>
        <a:bodyPr/>
        <a:lstStyle/>
        <a:p>
          <a:endParaRPr lang="zh-CN" altLang="en-US"/>
        </a:p>
      </dgm:t>
    </dgm:pt>
    <dgm:pt modelId="{E0170BEF-3636-4700-9526-3F81A20297E9}" type="sibTrans" cxnId="{8064D96C-94B8-4FC8-822F-0644AC95148A}">
      <dgm:prSet/>
      <dgm:spPr/>
      <dgm:t>
        <a:bodyPr/>
        <a:lstStyle/>
        <a:p>
          <a:endParaRPr lang="zh-CN" altLang="en-US"/>
        </a:p>
      </dgm:t>
    </dgm:pt>
    <dgm:pt modelId="{BF33B4A3-D162-4A97-94D6-2CF151D40275}" type="pres">
      <dgm:prSet presAssocID="{653E2BDD-9F1B-4DEB-8FBD-D17F5D26C981}" presName="linearFlow" presStyleCnt="0">
        <dgm:presLayoutVars>
          <dgm:dir/>
          <dgm:resizeHandles val="exact"/>
        </dgm:presLayoutVars>
      </dgm:prSet>
      <dgm:spPr/>
      <dgm:t>
        <a:bodyPr/>
        <a:lstStyle/>
        <a:p>
          <a:endParaRPr lang="zh-CN" altLang="en-US"/>
        </a:p>
      </dgm:t>
    </dgm:pt>
    <dgm:pt modelId="{B702EA75-7453-45CA-9B2C-36E96A9839EE}" type="pres">
      <dgm:prSet presAssocID="{57E5D99B-95F1-48FF-9BE5-901B631994F6}" presName="comp" presStyleCnt="0"/>
      <dgm:spPr/>
    </dgm:pt>
    <dgm:pt modelId="{97B7962C-07BA-4ED7-960D-A6642CA0A21C}" type="pres">
      <dgm:prSet presAssocID="{57E5D99B-95F1-48FF-9BE5-901B631994F6}" presName="rect2" presStyleLbl="node1" presStyleIdx="0" presStyleCnt="3">
        <dgm:presLayoutVars>
          <dgm:bulletEnabled val="1"/>
        </dgm:presLayoutVars>
      </dgm:prSet>
      <dgm:spPr/>
      <dgm:t>
        <a:bodyPr/>
        <a:lstStyle/>
        <a:p>
          <a:endParaRPr lang="zh-CN" altLang="en-US"/>
        </a:p>
      </dgm:t>
    </dgm:pt>
    <dgm:pt modelId="{6D0F7181-424C-4D94-A7B4-E5339E4E6BCC}" type="pres">
      <dgm:prSet presAssocID="{57E5D99B-95F1-48FF-9BE5-901B631994F6}"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FC357CCC-194D-480A-B77D-9115243F0845}" type="pres">
      <dgm:prSet presAssocID="{6492163E-41F7-44A7-9A48-85630DE2CCF5}" presName="sibTrans" presStyleCnt="0"/>
      <dgm:spPr/>
    </dgm:pt>
    <dgm:pt modelId="{92A87BA3-FC9D-4FEB-9302-B9A1CCD82C0E}" type="pres">
      <dgm:prSet presAssocID="{3ABD767D-D6DE-48DA-B561-6E0E67CF1542}" presName="comp" presStyleCnt="0"/>
      <dgm:spPr/>
    </dgm:pt>
    <dgm:pt modelId="{D8721FE7-73FC-4B6E-B061-A93A5216A9AB}" type="pres">
      <dgm:prSet presAssocID="{3ABD767D-D6DE-48DA-B561-6E0E67CF1542}" presName="rect2" presStyleLbl="node1" presStyleIdx="1" presStyleCnt="3">
        <dgm:presLayoutVars>
          <dgm:bulletEnabled val="1"/>
        </dgm:presLayoutVars>
      </dgm:prSet>
      <dgm:spPr/>
      <dgm:t>
        <a:bodyPr/>
        <a:lstStyle/>
        <a:p>
          <a:endParaRPr lang="zh-CN" altLang="en-US"/>
        </a:p>
      </dgm:t>
    </dgm:pt>
    <dgm:pt modelId="{F0EB3782-DEC0-4F3E-B2EF-A6512D20DC5F}" type="pres">
      <dgm:prSet presAssocID="{3ABD767D-D6DE-48DA-B561-6E0E67CF1542}"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06C9BB01-B51F-4A8C-AEEF-88F675240F0F}" type="pres">
      <dgm:prSet presAssocID="{1F33C81E-7EBB-4B0D-92D7-8AF66A8BE021}" presName="sibTrans" presStyleCnt="0"/>
      <dgm:spPr/>
    </dgm:pt>
    <dgm:pt modelId="{456E4EC3-EEBF-4609-B5B2-1DA0C4C2DDB6}" type="pres">
      <dgm:prSet presAssocID="{41C71F05-E78D-4D71-949E-A7B85ABA8711}" presName="comp" presStyleCnt="0"/>
      <dgm:spPr/>
    </dgm:pt>
    <dgm:pt modelId="{DB380CB5-FE41-4E78-BA54-C474A4E77E2A}" type="pres">
      <dgm:prSet presAssocID="{41C71F05-E78D-4D71-949E-A7B85ABA8711}" presName="rect2" presStyleLbl="node1" presStyleIdx="2" presStyleCnt="3">
        <dgm:presLayoutVars>
          <dgm:bulletEnabled val="1"/>
        </dgm:presLayoutVars>
      </dgm:prSet>
      <dgm:spPr/>
      <dgm:t>
        <a:bodyPr/>
        <a:lstStyle/>
        <a:p>
          <a:endParaRPr lang="zh-CN" altLang="en-US"/>
        </a:p>
      </dgm:t>
    </dgm:pt>
    <dgm:pt modelId="{6DA33DF7-894C-4346-8F74-543741827AFD}" type="pres">
      <dgm:prSet presAssocID="{41C71F05-E78D-4D71-949E-A7B85ABA8711}"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Lst>
  <dgm:cxnLst>
    <dgm:cxn modelId="{A40F180C-8702-4A9D-9605-5658FDC7BA24}" type="presOf" srcId="{41C71F05-E78D-4D71-949E-A7B85ABA8711}" destId="{DB380CB5-FE41-4E78-BA54-C474A4E77E2A}" srcOrd="0" destOrd="0" presId="urn:microsoft.com/office/officeart/2008/layout/AlternatingPictureBlocks#1"/>
    <dgm:cxn modelId="{5B36239A-3618-43A1-A904-BCD6F778D53B}" srcId="{653E2BDD-9F1B-4DEB-8FBD-D17F5D26C981}" destId="{3ABD767D-D6DE-48DA-B561-6E0E67CF1542}" srcOrd="1" destOrd="0" parTransId="{AD00EE20-19DF-4F34-8239-FE3AE69B8C0C}" sibTransId="{1F33C81E-7EBB-4B0D-92D7-8AF66A8BE021}"/>
    <dgm:cxn modelId="{7E743311-4FDD-4009-BB81-8DB027653ECC}" type="presOf" srcId="{57E5D99B-95F1-48FF-9BE5-901B631994F6}" destId="{97B7962C-07BA-4ED7-960D-A6642CA0A21C}" srcOrd="0" destOrd="0" presId="urn:microsoft.com/office/officeart/2008/layout/AlternatingPictureBlocks#1"/>
    <dgm:cxn modelId="{773C1123-4303-404F-AF78-28FB34E209E1}" type="presOf" srcId="{3ABD767D-D6DE-48DA-B561-6E0E67CF1542}" destId="{D8721FE7-73FC-4B6E-B061-A93A5216A9AB}" srcOrd="0" destOrd="0" presId="urn:microsoft.com/office/officeart/2008/layout/AlternatingPictureBlocks#1"/>
    <dgm:cxn modelId="{3588B98D-43E7-4794-8846-9A08A3612B79}" srcId="{653E2BDD-9F1B-4DEB-8FBD-D17F5D26C981}" destId="{57E5D99B-95F1-48FF-9BE5-901B631994F6}" srcOrd="0" destOrd="0" parTransId="{74E6839D-5174-444C-B4D9-F41C66459333}" sibTransId="{6492163E-41F7-44A7-9A48-85630DE2CCF5}"/>
    <dgm:cxn modelId="{11AD5BFF-08E8-4243-9D94-4F3678469F02}" type="presOf" srcId="{653E2BDD-9F1B-4DEB-8FBD-D17F5D26C981}" destId="{BF33B4A3-D162-4A97-94D6-2CF151D40275}" srcOrd="0" destOrd="0" presId="urn:microsoft.com/office/officeart/2008/layout/AlternatingPictureBlocks#1"/>
    <dgm:cxn modelId="{8064D96C-94B8-4FC8-822F-0644AC95148A}" srcId="{653E2BDD-9F1B-4DEB-8FBD-D17F5D26C981}" destId="{41C71F05-E78D-4D71-949E-A7B85ABA8711}" srcOrd="2" destOrd="0" parTransId="{AF068A0D-A0EC-4A35-8CBB-CBE4E9F56E45}" sibTransId="{E0170BEF-3636-4700-9526-3F81A20297E9}"/>
    <dgm:cxn modelId="{0E310030-7907-4A1E-8CFD-48F58452AD3F}" type="presParOf" srcId="{BF33B4A3-D162-4A97-94D6-2CF151D40275}" destId="{B702EA75-7453-45CA-9B2C-36E96A9839EE}" srcOrd="0" destOrd="0" presId="urn:microsoft.com/office/officeart/2008/layout/AlternatingPictureBlocks#1"/>
    <dgm:cxn modelId="{EE7C3AF7-3B97-4E5C-9A48-5792ADD7E728}" type="presParOf" srcId="{B702EA75-7453-45CA-9B2C-36E96A9839EE}" destId="{97B7962C-07BA-4ED7-960D-A6642CA0A21C}" srcOrd="0" destOrd="0" presId="urn:microsoft.com/office/officeart/2008/layout/AlternatingPictureBlocks#1"/>
    <dgm:cxn modelId="{00A3E976-4A9F-4349-A66C-E15ACCB4F40E}" type="presParOf" srcId="{B702EA75-7453-45CA-9B2C-36E96A9839EE}" destId="{6D0F7181-424C-4D94-A7B4-E5339E4E6BCC}" srcOrd="1" destOrd="0" presId="urn:microsoft.com/office/officeart/2008/layout/AlternatingPictureBlocks#1"/>
    <dgm:cxn modelId="{B49716A6-3E81-466C-B063-4CF92562FCF7}" type="presParOf" srcId="{BF33B4A3-D162-4A97-94D6-2CF151D40275}" destId="{FC357CCC-194D-480A-B77D-9115243F0845}" srcOrd="1" destOrd="0" presId="urn:microsoft.com/office/officeart/2008/layout/AlternatingPictureBlocks#1"/>
    <dgm:cxn modelId="{7005A458-71C5-4A8D-8C0F-71849728DE8F}" type="presParOf" srcId="{BF33B4A3-D162-4A97-94D6-2CF151D40275}" destId="{92A87BA3-FC9D-4FEB-9302-B9A1CCD82C0E}" srcOrd="2" destOrd="0" presId="urn:microsoft.com/office/officeart/2008/layout/AlternatingPictureBlocks#1"/>
    <dgm:cxn modelId="{6B0679DA-81FC-43C9-99A3-17A9A7F294AE}" type="presParOf" srcId="{92A87BA3-FC9D-4FEB-9302-B9A1CCD82C0E}" destId="{D8721FE7-73FC-4B6E-B061-A93A5216A9AB}" srcOrd="0" destOrd="0" presId="urn:microsoft.com/office/officeart/2008/layout/AlternatingPictureBlocks#1"/>
    <dgm:cxn modelId="{88578914-C5D8-4622-B5F2-5326684F6904}" type="presParOf" srcId="{92A87BA3-FC9D-4FEB-9302-B9A1CCD82C0E}" destId="{F0EB3782-DEC0-4F3E-B2EF-A6512D20DC5F}" srcOrd="1" destOrd="0" presId="urn:microsoft.com/office/officeart/2008/layout/AlternatingPictureBlocks#1"/>
    <dgm:cxn modelId="{1C72C415-2CFE-464A-B642-C6B43B34637F}" type="presParOf" srcId="{BF33B4A3-D162-4A97-94D6-2CF151D40275}" destId="{06C9BB01-B51F-4A8C-AEEF-88F675240F0F}" srcOrd="3" destOrd="0" presId="urn:microsoft.com/office/officeart/2008/layout/AlternatingPictureBlocks#1"/>
    <dgm:cxn modelId="{4C231654-CED4-4867-965B-1D863A5BE35C}" type="presParOf" srcId="{BF33B4A3-D162-4A97-94D6-2CF151D40275}" destId="{456E4EC3-EEBF-4609-B5B2-1DA0C4C2DDB6}" srcOrd="4" destOrd="0" presId="urn:microsoft.com/office/officeart/2008/layout/AlternatingPictureBlocks#1"/>
    <dgm:cxn modelId="{BB734565-EF86-45A8-888C-F7E6E9C8452F}" type="presParOf" srcId="{456E4EC3-EEBF-4609-B5B2-1DA0C4C2DDB6}" destId="{DB380CB5-FE41-4E78-BA54-C474A4E77E2A}" srcOrd="0" destOrd="0" presId="urn:microsoft.com/office/officeart/2008/layout/AlternatingPictureBlocks#1"/>
    <dgm:cxn modelId="{16792BDB-5617-4186-B3FC-37A71C46FA9C}" type="presParOf" srcId="{456E4EC3-EEBF-4609-B5B2-1DA0C4C2DDB6}" destId="{6DA33DF7-894C-4346-8F74-543741827AFD}" srcOrd="1" destOrd="0" presId="urn:microsoft.com/office/officeart/2008/layout/AlternatingPictureBlock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F2F75-4056-4B7C-905F-D9D6AE5C0590}" type="doc">
      <dgm:prSet loTypeId="urn:microsoft.com/office/officeart/2005/8/layout/matrix3" loCatId="matrix" qsTypeId="urn:microsoft.com/office/officeart/2005/8/quickstyle/simple1#2" qsCatId="simple" csTypeId="urn:microsoft.com/office/officeart/2005/8/colors/accent0_3#2" csCatId="mainScheme" phldr="1"/>
      <dgm:spPr/>
      <dgm:t>
        <a:bodyPr/>
        <a:lstStyle/>
        <a:p>
          <a:endParaRPr lang="zh-CN" altLang="en-US"/>
        </a:p>
      </dgm:t>
    </dgm:pt>
    <dgm:pt modelId="{6003DDC6-706B-44F1-8DBA-9CA88CD8A0DC}">
      <dgm:prSet/>
      <dgm:spPr/>
      <dgm:t>
        <a:bodyPr/>
        <a:lstStyle/>
        <a:p>
          <a:pPr marL="0" indent="0" algn="l" rtl="0"/>
          <a:r>
            <a:rPr lang="en-US" altLang="zh-CN" baseline="0" dirty="0" smtClean="0">
              <a:latin typeface="微软雅黑" panose="020B0503020204020204" charset="-122"/>
              <a:ea typeface="微软雅黑" panose="020B0503020204020204" charset="-122"/>
            </a:rPr>
            <a:t>1</a:t>
          </a:r>
          <a:r>
            <a:rPr lang="zh-CN" altLang="en-US" baseline="0" dirty="0" smtClean="0">
              <a:latin typeface="微软雅黑" panose="020B0503020204020204" charset="-122"/>
              <a:ea typeface="微软雅黑" panose="020B0503020204020204" charset="-122"/>
            </a:rPr>
            <a:t>、</a:t>
          </a:r>
          <a:r>
            <a:rPr lang="zh-CN" altLang="en-US" b="1" baseline="0" dirty="0" smtClean="0">
              <a:latin typeface="微软雅黑" panose="020B0503020204020204" charset="-122"/>
              <a:ea typeface="微软雅黑" panose="020B0503020204020204" charset="-122"/>
            </a:rPr>
            <a:t>教育中的研究命题是分层的：创新实践、新方法手段、新规律</a:t>
          </a:r>
          <a:endParaRPr lang="zh-CN" b="1" dirty="0">
            <a:latin typeface="微软雅黑" panose="020B0503020204020204" charset="-122"/>
            <a:ea typeface="微软雅黑" panose="020B0503020204020204" charset="-122"/>
          </a:endParaRPr>
        </a:p>
      </dgm:t>
    </dgm:pt>
    <dgm:pt modelId="{28BB4F35-5BAE-4AEA-9005-C7890BD329B1}" type="parTrans" cxnId="{127AD055-6253-4BA9-9968-099731B283A7}">
      <dgm:prSet/>
      <dgm:spPr/>
      <dgm:t>
        <a:bodyPr/>
        <a:lstStyle/>
        <a:p>
          <a:endParaRPr lang="zh-CN" altLang="en-US">
            <a:latin typeface="微软雅黑" panose="020B0503020204020204" charset="-122"/>
            <a:ea typeface="微软雅黑" panose="020B0503020204020204" charset="-122"/>
          </a:endParaRPr>
        </a:p>
      </dgm:t>
    </dgm:pt>
    <dgm:pt modelId="{9C7EA1CC-5EE3-4B01-8E71-70454A7311A3}" type="sibTrans" cxnId="{127AD055-6253-4BA9-9968-099731B283A7}">
      <dgm:prSet/>
      <dgm:spPr/>
      <dgm:t>
        <a:bodyPr/>
        <a:lstStyle/>
        <a:p>
          <a:endParaRPr lang="zh-CN" altLang="en-US">
            <a:latin typeface="微软雅黑" panose="020B0503020204020204" charset="-122"/>
            <a:ea typeface="微软雅黑" panose="020B0503020204020204" charset="-122"/>
          </a:endParaRPr>
        </a:p>
      </dgm:t>
    </dgm:pt>
    <dgm:pt modelId="{A2CF7032-E586-4629-B5A2-D1C5EAEC2909}">
      <dgm:prSet/>
      <dgm:spPr/>
      <dgm:t>
        <a:bodyPr/>
        <a:lstStyle/>
        <a:p>
          <a:pPr marL="0" indent="0" algn="l" rtl="0"/>
          <a:r>
            <a:rPr lang="en-US" altLang="zh-CN" b="1" baseline="0" dirty="0" smtClean="0">
              <a:latin typeface="微软雅黑" panose="020B0503020204020204" charset="-122"/>
              <a:ea typeface="微软雅黑" panose="020B0503020204020204" charset="-122"/>
            </a:rPr>
            <a:t>2</a:t>
          </a:r>
          <a:r>
            <a:rPr lang="zh-CN" altLang="en-US" b="1" baseline="0" dirty="0" smtClean="0">
              <a:latin typeface="微软雅黑" panose="020B0503020204020204" charset="-122"/>
              <a:ea typeface="微软雅黑" panose="020B0503020204020204" charset="-122"/>
            </a:rPr>
            <a:t>、我国教育研究的现状是倒三角：规律认识最薄弱</a:t>
          </a:r>
          <a:endParaRPr lang="zh-CN" b="1" baseline="0" dirty="0">
            <a:latin typeface="微软雅黑" panose="020B0503020204020204" charset="-122"/>
            <a:ea typeface="微软雅黑" panose="020B0503020204020204" charset="-122"/>
          </a:endParaRPr>
        </a:p>
      </dgm:t>
    </dgm:pt>
    <dgm:pt modelId="{79F61451-7E3A-4F75-9BC5-ADD022FD8454}" type="parTrans" cxnId="{D28D452C-B486-450A-9EFE-B601B84CE396}">
      <dgm:prSet/>
      <dgm:spPr/>
      <dgm:t>
        <a:bodyPr/>
        <a:lstStyle/>
        <a:p>
          <a:endParaRPr lang="zh-CN" altLang="en-US">
            <a:latin typeface="微软雅黑" panose="020B0503020204020204" charset="-122"/>
            <a:ea typeface="微软雅黑" panose="020B0503020204020204" charset="-122"/>
          </a:endParaRPr>
        </a:p>
      </dgm:t>
    </dgm:pt>
    <dgm:pt modelId="{0874CA13-393F-4548-B2D7-F98DEC257870}" type="sibTrans" cxnId="{D28D452C-B486-450A-9EFE-B601B84CE396}">
      <dgm:prSet/>
      <dgm:spPr/>
      <dgm:t>
        <a:bodyPr/>
        <a:lstStyle/>
        <a:p>
          <a:endParaRPr lang="zh-CN" altLang="en-US">
            <a:latin typeface="微软雅黑" panose="020B0503020204020204" charset="-122"/>
            <a:ea typeface="微软雅黑" panose="020B0503020204020204" charset="-122"/>
          </a:endParaRPr>
        </a:p>
      </dgm:t>
    </dgm:pt>
    <dgm:pt modelId="{C6CD07FB-5FD7-495F-B566-4C348C5C07D7}">
      <dgm:prSet/>
      <dgm:spPr/>
      <dgm:t>
        <a:bodyPr/>
        <a:lstStyle/>
        <a:p>
          <a:pPr marL="0" indent="0" algn="l" rtl="0"/>
          <a:r>
            <a:rPr lang="en-US" altLang="zh-CN" baseline="0" dirty="0" smtClean="0">
              <a:latin typeface="微软雅黑" panose="020B0503020204020204" charset="-122"/>
              <a:ea typeface="微软雅黑" panose="020B0503020204020204" charset="-122"/>
            </a:rPr>
            <a:t>3</a:t>
          </a:r>
          <a:r>
            <a:rPr lang="zh-CN" altLang="en-US" baseline="0" dirty="0" smtClean="0">
              <a:latin typeface="微软雅黑" panose="020B0503020204020204" charset="-122"/>
              <a:ea typeface="微软雅黑" panose="020B0503020204020204" charset="-122"/>
            </a:rPr>
            <a:t>、</a:t>
          </a:r>
          <a:r>
            <a:rPr lang="zh-CN" altLang="en-US" b="1" baseline="0" dirty="0" smtClean="0">
              <a:latin typeface="微软雅黑" panose="020B0503020204020204" charset="-122"/>
              <a:ea typeface="微软雅黑" panose="020B0503020204020204" charset="-122"/>
            </a:rPr>
            <a:t>如何快速聚合自然科学的学术力量</a:t>
          </a:r>
          <a:endParaRPr lang="zh-CN" b="1" baseline="0" dirty="0">
            <a:latin typeface="微软雅黑" panose="020B0503020204020204" charset="-122"/>
            <a:ea typeface="微软雅黑" panose="020B0503020204020204" charset="-122"/>
          </a:endParaRPr>
        </a:p>
      </dgm:t>
    </dgm:pt>
    <dgm:pt modelId="{4323F5F3-67FB-4797-9234-89B312BA5AF7}" type="parTrans" cxnId="{7A255EF8-2F73-4DF9-9625-EC862F57FA43}">
      <dgm:prSet/>
      <dgm:spPr/>
      <dgm:t>
        <a:bodyPr/>
        <a:lstStyle/>
        <a:p>
          <a:endParaRPr lang="zh-CN" altLang="en-US">
            <a:latin typeface="微软雅黑" panose="020B0503020204020204" charset="-122"/>
            <a:ea typeface="微软雅黑" panose="020B0503020204020204" charset="-122"/>
          </a:endParaRPr>
        </a:p>
      </dgm:t>
    </dgm:pt>
    <dgm:pt modelId="{A3C7298D-682C-43F6-AEFC-1D0FB86BC500}" type="sibTrans" cxnId="{7A255EF8-2F73-4DF9-9625-EC862F57FA43}">
      <dgm:prSet/>
      <dgm:spPr/>
      <dgm:t>
        <a:bodyPr/>
        <a:lstStyle/>
        <a:p>
          <a:endParaRPr lang="zh-CN" altLang="en-US">
            <a:latin typeface="微软雅黑" panose="020B0503020204020204" charset="-122"/>
            <a:ea typeface="微软雅黑" panose="020B0503020204020204" charset="-122"/>
          </a:endParaRPr>
        </a:p>
      </dgm:t>
    </dgm:pt>
    <dgm:pt modelId="{D2FFFCBB-C353-4EEE-8074-0EA901B51274}">
      <dgm:prSet/>
      <dgm:spPr/>
      <dgm:t>
        <a:bodyPr/>
        <a:lstStyle/>
        <a:p>
          <a:pPr algn="l" rtl="0"/>
          <a:r>
            <a:rPr lang="en-US" altLang="zh-CN" b="1" dirty="0" smtClean="0">
              <a:latin typeface="微软雅黑" panose="020B0503020204020204" charset="-122"/>
              <a:ea typeface="微软雅黑" panose="020B0503020204020204" charset="-122"/>
            </a:rPr>
            <a:t>4</a:t>
          </a:r>
          <a:r>
            <a:rPr lang="zh-CN" altLang="en-US" b="1" dirty="0" smtClean="0">
              <a:latin typeface="微软雅黑" panose="020B0503020204020204" charset="-122"/>
              <a:ea typeface="微软雅黑" panose="020B0503020204020204" charset="-122"/>
            </a:rPr>
            <a:t>、教育科学研究要强调实证研究，要强调学科交叉融合</a:t>
          </a:r>
          <a:endParaRPr lang="zh-CN" b="1" dirty="0">
            <a:latin typeface="微软雅黑" panose="020B0503020204020204" charset="-122"/>
            <a:ea typeface="微软雅黑" panose="020B0503020204020204" charset="-122"/>
          </a:endParaRPr>
        </a:p>
      </dgm:t>
    </dgm:pt>
    <dgm:pt modelId="{A1F4B8CA-1547-419B-9D99-AD2F187C1BB5}" type="parTrans" cxnId="{CABEFDEA-C22E-4912-8811-E68D52A444F0}">
      <dgm:prSet/>
      <dgm:spPr/>
      <dgm:t>
        <a:bodyPr/>
        <a:lstStyle/>
        <a:p>
          <a:endParaRPr lang="zh-CN" altLang="en-US"/>
        </a:p>
      </dgm:t>
    </dgm:pt>
    <dgm:pt modelId="{6659B6D3-69B6-4D2F-966F-81563BEAA369}" type="sibTrans" cxnId="{CABEFDEA-C22E-4912-8811-E68D52A444F0}">
      <dgm:prSet/>
      <dgm:spPr/>
      <dgm:t>
        <a:bodyPr/>
        <a:lstStyle/>
        <a:p>
          <a:endParaRPr lang="zh-CN" altLang="en-US"/>
        </a:p>
      </dgm:t>
    </dgm:pt>
    <dgm:pt modelId="{1691F9A7-592F-422B-994F-3B2365828772}" type="pres">
      <dgm:prSet presAssocID="{9D3F2F75-4056-4B7C-905F-D9D6AE5C0590}" presName="matrix" presStyleCnt="0">
        <dgm:presLayoutVars>
          <dgm:chMax val="1"/>
          <dgm:dir/>
          <dgm:resizeHandles val="exact"/>
        </dgm:presLayoutVars>
      </dgm:prSet>
      <dgm:spPr/>
      <dgm:t>
        <a:bodyPr/>
        <a:lstStyle/>
        <a:p>
          <a:endParaRPr lang="zh-CN" altLang="en-US"/>
        </a:p>
      </dgm:t>
    </dgm:pt>
    <dgm:pt modelId="{92AB5E70-8503-4F60-8F53-C8AA84326467}" type="pres">
      <dgm:prSet presAssocID="{9D3F2F75-4056-4B7C-905F-D9D6AE5C0590}" presName="diamond" presStyleLbl="bgShp" presStyleIdx="0" presStyleCnt="1" custScaleX="162661"/>
      <dgm:spPr/>
    </dgm:pt>
    <dgm:pt modelId="{992892A1-D857-44D2-8044-7363E93B2660}" type="pres">
      <dgm:prSet presAssocID="{9D3F2F75-4056-4B7C-905F-D9D6AE5C0590}" presName="quad1" presStyleLbl="node1" presStyleIdx="0" presStyleCnt="4" custScaleX="187478" custLinFactNeighborX="-44431" custLinFactNeighborY="-478">
        <dgm:presLayoutVars>
          <dgm:chMax val="0"/>
          <dgm:chPref val="0"/>
          <dgm:bulletEnabled val="1"/>
        </dgm:presLayoutVars>
      </dgm:prSet>
      <dgm:spPr/>
      <dgm:t>
        <a:bodyPr/>
        <a:lstStyle/>
        <a:p>
          <a:endParaRPr lang="zh-CN" altLang="en-US"/>
        </a:p>
      </dgm:t>
    </dgm:pt>
    <dgm:pt modelId="{FD9D96DD-D2AA-4A88-BE2E-D24548685A81}" type="pres">
      <dgm:prSet presAssocID="{9D3F2F75-4056-4B7C-905F-D9D6AE5C0590}" presName="quad2" presStyleLbl="node1" presStyleIdx="1" presStyleCnt="4" custScaleX="186681" custLinFactNeighborX="47138" custLinFactNeighborY="-1802">
        <dgm:presLayoutVars>
          <dgm:chMax val="0"/>
          <dgm:chPref val="0"/>
          <dgm:bulletEnabled val="1"/>
        </dgm:presLayoutVars>
      </dgm:prSet>
      <dgm:spPr/>
      <dgm:t>
        <a:bodyPr/>
        <a:lstStyle/>
        <a:p>
          <a:endParaRPr lang="zh-CN" altLang="en-US"/>
        </a:p>
      </dgm:t>
    </dgm:pt>
    <dgm:pt modelId="{910B1C94-624D-4572-ADAC-BC311EDE208F}" type="pres">
      <dgm:prSet presAssocID="{9D3F2F75-4056-4B7C-905F-D9D6AE5C0590}" presName="quad3" presStyleLbl="node1" presStyleIdx="2" presStyleCnt="4" custScaleX="187478" custLinFactNeighborX="-44431" custLinFactNeighborY="-478">
        <dgm:presLayoutVars>
          <dgm:chMax val="0"/>
          <dgm:chPref val="0"/>
          <dgm:bulletEnabled val="1"/>
        </dgm:presLayoutVars>
      </dgm:prSet>
      <dgm:spPr/>
      <dgm:t>
        <a:bodyPr/>
        <a:lstStyle/>
        <a:p>
          <a:endParaRPr lang="zh-CN" altLang="en-US"/>
        </a:p>
      </dgm:t>
    </dgm:pt>
    <dgm:pt modelId="{058B5AA5-D8FE-4115-88C9-E3F1B630CFCF}" type="pres">
      <dgm:prSet presAssocID="{9D3F2F75-4056-4B7C-905F-D9D6AE5C0590}" presName="quad4" presStyleLbl="node1" presStyleIdx="3" presStyleCnt="4" custScaleX="186681" custLinFactNeighborX="44435">
        <dgm:presLayoutVars>
          <dgm:chMax val="0"/>
          <dgm:chPref val="0"/>
          <dgm:bulletEnabled val="1"/>
        </dgm:presLayoutVars>
      </dgm:prSet>
      <dgm:spPr/>
      <dgm:t>
        <a:bodyPr/>
        <a:lstStyle/>
        <a:p>
          <a:endParaRPr lang="zh-CN" altLang="en-US"/>
        </a:p>
      </dgm:t>
    </dgm:pt>
  </dgm:ptLst>
  <dgm:cxnLst>
    <dgm:cxn modelId="{D28D452C-B486-450A-9EFE-B601B84CE396}" srcId="{9D3F2F75-4056-4B7C-905F-D9D6AE5C0590}" destId="{A2CF7032-E586-4629-B5A2-D1C5EAEC2909}" srcOrd="1" destOrd="0" parTransId="{79F61451-7E3A-4F75-9BC5-ADD022FD8454}" sibTransId="{0874CA13-393F-4548-B2D7-F98DEC257870}"/>
    <dgm:cxn modelId="{90717D37-6925-4D77-80FC-581CBCFBB7F0}" type="presOf" srcId="{A2CF7032-E586-4629-B5A2-D1C5EAEC2909}" destId="{FD9D96DD-D2AA-4A88-BE2E-D24548685A81}" srcOrd="0" destOrd="0" presId="urn:microsoft.com/office/officeart/2005/8/layout/matrix3"/>
    <dgm:cxn modelId="{7A255EF8-2F73-4DF9-9625-EC862F57FA43}" srcId="{9D3F2F75-4056-4B7C-905F-D9D6AE5C0590}" destId="{C6CD07FB-5FD7-495F-B566-4C348C5C07D7}" srcOrd="2" destOrd="0" parTransId="{4323F5F3-67FB-4797-9234-89B312BA5AF7}" sibTransId="{A3C7298D-682C-43F6-AEFC-1D0FB86BC500}"/>
    <dgm:cxn modelId="{75196326-1B13-409C-AFD3-FD3B7CA41F44}" type="presOf" srcId="{6003DDC6-706B-44F1-8DBA-9CA88CD8A0DC}" destId="{992892A1-D857-44D2-8044-7363E93B2660}" srcOrd="0" destOrd="0" presId="urn:microsoft.com/office/officeart/2005/8/layout/matrix3"/>
    <dgm:cxn modelId="{1B80B947-AC93-4C75-A7A5-07A6111B9B24}" type="presOf" srcId="{9D3F2F75-4056-4B7C-905F-D9D6AE5C0590}" destId="{1691F9A7-592F-422B-994F-3B2365828772}" srcOrd="0" destOrd="0" presId="urn:microsoft.com/office/officeart/2005/8/layout/matrix3"/>
    <dgm:cxn modelId="{CABEFDEA-C22E-4912-8811-E68D52A444F0}" srcId="{9D3F2F75-4056-4B7C-905F-D9D6AE5C0590}" destId="{D2FFFCBB-C353-4EEE-8074-0EA901B51274}" srcOrd="3" destOrd="0" parTransId="{A1F4B8CA-1547-419B-9D99-AD2F187C1BB5}" sibTransId="{6659B6D3-69B6-4D2F-966F-81563BEAA369}"/>
    <dgm:cxn modelId="{3106B349-6D3B-4B9B-9439-A2E62EC80F9E}" type="presOf" srcId="{D2FFFCBB-C353-4EEE-8074-0EA901B51274}" destId="{058B5AA5-D8FE-4115-88C9-E3F1B630CFCF}" srcOrd="0" destOrd="0" presId="urn:microsoft.com/office/officeart/2005/8/layout/matrix3"/>
    <dgm:cxn modelId="{127AD055-6253-4BA9-9968-099731B283A7}" srcId="{9D3F2F75-4056-4B7C-905F-D9D6AE5C0590}" destId="{6003DDC6-706B-44F1-8DBA-9CA88CD8A0DC}" srcOrd="0" destOrd="0" parTransId="{28BB4F35-5BAE-4AEA-9005-C7890BD329B1}" sibTransId="{9C7EA1CC-5EE3-4B01-8E71-70454A7311A3}"/>
    <dgm:cxn modelId="{E6C26B7F-BA86-4E0F-85D3-8E01E89AAF3B}" type="presOf" srcId="{C6CD07FB-5FD7-495F-B566-4C348C5C07D7}" destId="{910B1C94-624D-4572-ADAC-BC311EDE208F}" srcOrd="0" destOrd="0" presId="urn:microsoft.com/office/officeart/2005/8/layout/matrix3"/>
    <dgm:cxn modelId="{02F6DDE0-3D65-4868-9EEB-D4F1B7DDEF9E}" type="presParOf" srcId="{1691F9A7-592F-422B-994F-3B2365828772}" destId="{92AB5E70-8503-4F60-8F53-C8AA84326467}" srcOrd="0" destOrd="0" presId="urn:microsoft.com/office/officeart/2005/8/layout/matrix3"/>
    <dgm:cxn modelId="{D12D53E6-78F7-4677-8F3D-4F26B5F6FFBA}" type="presParOf" srcId="{1691F9A7-592F-422B-994F-3B2365828772}" destId="{992892A1-D857-44D2-8044-7363E93B2660}" srcOrd="1" destOrd="0" presId="urn:microsoft.com/office/officeart/2005/8/layout/matrix3"/>
    <dgm:cxn modelId="{EA545616-F8A2-4289-9676-E4BDBB4D20BF}" type="presParOf" srcId="{1691F9A7-592F-422B-994F-3B2365828772}" destId="{FD9D96DD-D2AA-4A88-BE2E-D24548685A81}" srcOrd="2" destOrd="0" presId="urn:microsoft.com/office/officeart/2005/8/layout/matrix3"/>
    <dgm:cxn modelId="{14A5C7B2-2803-401A-B1D0-F39C80B3D989}" type="presParOf" srcId="{1691F9A7-592F-422B-994F-3B2365828772}" destId="{910B1C94-624D-4572-ADAC-BC311EDE208F}" srcOrd="3" destOrd="0" presId="urn:microsoft.com/office/officeart/2005/8/layout/matrix3"/>
    <dgm:cxn modelId="{9F416C5A-D1EA-4215-9A12-643E51650DB8}" type="presParOf" srcId="{1691F9A7-592F-422B-994F-3B2365828772}" destId="{058B5AA5-D8FE-4115-88C9-E3F1B630CFC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C8824-25D3-41AD-8656-F82724820778}" type="doc">
      <dgm:prSet loTypeId="urn:microsoft.com/office/officeart/2005/8/layout/chevron2" loCatId="process" qsTypeId="urn:microsoft.com/office/officeart/2005/8/quickstyle/simple1#3" qsCatId="simple" csTypeId="urn:microsoft.com/office/officeart/2005/8/colors/accent0_3#3" csCatId="mainScheme" phldr="1"/>
      <dgm:spPr/>
      <dgm:t>
        <a:bodyPr/>
        <a:lstStyle/>
        <a:p>
          <a:endParaRPr lang="zh-CN" altLang="en-US"/>
        </a:p>
      </dgm:t>
    </dgm:pt>
    <dgm:pt modelId="{7BEDE561-1EF8-40CD-A14F-832D0D39D0A1}">
      <dgm:prSet phldrT="[文本]"/>
      <dgm:spPr/>
      <dgm:t>
        <a:bodyPr/>
        <a:lstStyle/>
        <a:p>
          <a:r>
            <a:rPr lang="zh-CN" altLang="en-US" dirty="0" smtClean="0">
              <a:latin typeface="微软雅黑" panose="020B0503020204020204" charset="-122"/>
              <a:ea typeface="微软雅黑" panose="020B0503020204020204" charset="-122"/>
            </a:rPr>
            <a:t>典型应用</a:t>
          </a:r>
          <a:endParaRPr lang="zh-CN" altLang="en-US" dirty="0">
            <a:latin typeface="微软雅黑" panose="020B0503020204020204" charset="-122"/>
            <a:ea typeface="微软雅黑" panose="020B0503020204020204" charset="-122"/>
          </a:endParaRPr>
        </a:p>
      </dgm:t>
    </dgm:pt>
    <dgm:pt modelId="{1F3F7CA1-E415-4185-89EA-EB877B898A65}" type="par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4742B2D5-0195-4C17-A4C0-902D9CC82F90}" type="sib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B9959453-73A3-4B2F-AF99-6B9F92A7E8D9}">
      <dgm:prSet phldrT="[文本]" custT="1"/>
      <dgm:spPr/>
      <dgm:t>
        <a:bodyPr/>
        <a:lstStyle/>
        <a:p>
          <a:pPr>
            <a:lnSpc>
              <a:spcPct val="80000"/>
            </a:lnSpc>
            <a:spcAft>
              <a:spcPts val="0"/>
            </a:spcAft>
          </a:pPr>
          <a:r>
            <a:rPr lang="en-US" altLang="en-US" sz="2000" dirty="0" smtClean="0">
              <a:latin typeface="微软雅黑" panose="020B0503020204020204" charset="-122"/>
              <a:ea typeface="微软雅黑" panose="020B0503020204020204" charset="-122"/>
            </a:rPr>
            <a:t>STEM</a:t>
          </a:r>
          <a:r>
            <a:rPr lang="zh-CN" altLang="en-US" sz="2000" dirty="0" smtClean="0">
              <a:latin typeface="微软雅黑" panose="020B0503020204020204" charset="-122"/>
              <a:ea typeface="微软雅黑" panose="020B0503020204020204" charset="-122"/>
            </a:rPr>
            <a:t>课程开发与评价</a:t>
          </a:r>
          <a:endParaRPr lang="zh-CN" altLang="en-US" sz="2000" dirty="0">
            <a:latin typeface="微软雅黑" panose="020B0503020204020204" charset="-122"/>
            <a:ea typeface="微软雅黑" panose="020B0503020204020204" charset="-122"/>
          </a:endParaRPr>
        </a:p>
      </dgm:t>
    </dgm:pt>
    <dgm:pt modelId="{A51838DB-AE46-4ABB-8806-24F1D37F061D}" type="par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E6196F9B-6A8C-4BE9-BF28-26DAF7253ADE}" type="sib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AA7F18EA-3919-4190-8F37-FA4A0F6F0798}">
      <dgm:prSet phldrT="[文本]"/>
      <dgm:spPr/>
      <dgm:t>
        <a:bodyPr/>
        <a:lstStyle/>
        <a:p>
          <a:r>
            <a:rPr lang="zh-CN" altLang="en-US" dirty="0" smtClean="0">
              <a:latin typeface="微软雅黑" panose="020B0503020204020204" charset="-122"/>
              <a:ea typeface="微软雅黑" panose="020B0503020204020204" charset="-122"/>
            </a:rPr>
            <a:t>方法工具</a:t>
          </a:r>
          <a:endParaRPr lang="zh-CN" altLang="en-US" dirty="0">
            <a:latin typeface="微软雅黑" panose="020B0503020204020204" charset="-122"/>
            <a:ea typeface="微软雅黑" panose="020B0503020204020204" charset="-122"/>
          </a:endParaRPr>
        </a:p>
      </dgm:t>
    </dgm:pt>
    <dgm:pt modelId="{BA658AFB-0777-4387-8A59-D3052E206AA6}" type="parTrans" cxnId="{AFFA9045-1F21-43D8-8A2D-8389DDE7C6BA}">
      <dgm:prSet/>
      <dgm:spPr/>
      <dgm:t>
        <a:bodyPr/>
        <a:lstStyle/>
        <a:p>
          <a:endParaRPr lang="zh-CN" altLang="en-US">
            <a:latin typeface="微软雅黑" panose="020B0503020204020204" charset="-122"/>
            <a:ea typeface="微软雅黑" panose="020B0503020204020204" charset="-122"/>
          </a:endParaRPr>
        </a:p>
      </dgm:t>
    </dgm:pt>
    <dgm:pt modelId="{B74DEBFC-DF56-49FB-AEDA-AE739F2E93EE}" type="sibTrans" cxnId="{AFFA9045-1F21-43D8-8A2D-8389DDE7C6BA}">
      <dgm:prSet/>
      <dgm:spPr/>
      <dgm:t>
        <a:bodyPr/>
        <a:lstStyle/>
        <a:p>
          <a:endParaRPr lang="zh-CN" altLang="en-US">
            <a:latin typeface="微软雅黑" panose="020B0503020204020204" charset="-122"/>
            <a:ea typeface="微软雅黑" panose="020B0503020204020204" charset="-122"/>
          </a:endParaRPr>
        </a:p>
      </dgm:t>
    </dgm:pt>
    <dgm:pt modelId="{5E911F0E-6E03-4D0F-86CF-C5A1094373D5}">
      <dgm:prSet phldrT="[文本]" custT="1"/>
      <dgm:spPr/>
      <dgm:t>
        <a:bodyPr/>
        <a:lstStyle/>
        <a:p>
          <a:pPr>
            <a:lnSpc>
              <a:spcPct val="80000"/>
            </a:lnSpc>
            <a:spcAft>
              <a:spcPts val="0"/>
            </a:spcAft>
          </a:pPr>
          <a:r>
            <a:rPr lang="zh-CN" altLang="en-US" sz="2000" dirty="0" smtClean="0">
              <a:latin typeface="微软雅黑" panose="020B0503020204020204" charset="-122"/>
              <a:ea typeface="微软雅黑" panose="020B0503020204020204" charset="-122"/>
            </a:rPr>
            <a:t>脑功能、行为、生化等多模态数据标准、获取、融合及展现关键技术</a:t>
          </a:r>
          <a:endParaRPr lang="zh-CN" altLang="en-US" sz="2000" dirty="0">
            <a:latin typeface="微软雅黑" panose="020B0503020204020204" charset="-122"/>
            <a:ea typeface="微软雅黑" panose="020B0503020204020204" charset="-122"/>
          </a:endParaRPr>
        </a:p>
      </dgm:t>
    </dgm:pt>
    <dgm:pt modelId="{B10E1B55-0D4E-43FE-943F-D3A9C14F743E}" type="parTrans" cxnId="{CA9ADBC7-0453-4D54-8DC9-2727CE17EE50}">
      <dgm:prSet/>
      <dgm:spPr/>
      <dgm:t>
        <a:bodyPr/>
        <a:lstStyle/>
        <a:p>
          <a:endParaRPr lang="zh-CN" altLang="en-US">
            <a:latin typeface="微软雅黑" panose="020B0503020204020204" charset="-122"/>
            <a:ea typeface="微软雅黑" panose="020B0503020204020204" charset="-122"/>
          </a:endParaRPr>
        </a:p>
      </dgm:t>
    </dgm:pt>
    <dgm:pt modelId="{AE99AD44-A9A6-4168-A0C5-232A9E127BCA}" type="sibTrans" cxnId="{CA9ADBC7-0453-4D54-8DC9-2727CE17EE50}">
      <dgm:prSet/>
      <dgm:spPr/>
      <dgm:t>
        <a:bodyPr/>
        <a:lstStyle/>
        <a:p>
          <a:endParaRPr lang="zh-CN" altLang="en-US">
            <a:latin typeface="微软雅黑" panose="020B0503020204020204" charset="-122"/>
            <a:ea typeface="微软雅黑" panose="020B0503020204020204" charset="-122"/>
          </a:endParaRPr>
        </a:p>
      </dgm:t>
    </dgm:pt>
    <dgm:pt modelId="{C16B948E-4F4C-414B-80F9-CCAACE723BE8}">
      <dgm:prSet phldrT="[文本]"/>
      <dgm:spPr/>
      <dgm:t>
        <a:bodyPr/>
        <a:lstStyle/>
        <a:p>
          <a:r>
            <a:rPr lang="zh-CN" altLang="en-US" dirty="0" smtClean="0">
              <a:latin typeface="微软雅黑" panose="020B0503020204020204" charset="-122"/>
              <a:ea typeface="微软雅黑" panose="020B0503020204020204" charset="-122"/>
            </a:rPr>
            <a:t>基本规律</a:t>
          </a:r>
          <a:endParaRPr lang="zh-CN" altLang="en-US" dirty="0">
            <a:latin typeface="微软雅黑" panose="020B0503020204020204" charset="-122"/>
            <a:ea typeface="微软雅黑" panose="020B0503020204020204" charset="-122"/>
          </a:endParaRPr>
        </a:p>
      </dgm:t>
    </dgm:pt>
    <dgm:pt modelId="{35FE0327-17E4-4A20-B719-E23CFE74FDC9}" type="par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8676E86-BCB0-4938-907F-91432CD2A54E}" type="sib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04CD63A-DE0B-4F5A-9BE3-02FFE67F47F4}">
      <dgm:prSet phldrT="[文本]" custT="1"/>
      <dgm:spPr/>
      <dgm:t>
        <a:bodyPr/>
        <a:lstStyle/>
        <a:p>
          <a:r>
            <a:rPr lang="zh-CN" altLang="en-US" sz="2000" dirty="0" smtClean="0">
              <a:latin typeface="微软雅黑" panose="020B0503020204020204" charset="-122"/>
              <a:ea typeface="微软雅黑" panose="020B0503020204020204" charset="-122"/>
            </a:rPr>
            <a:t>学习科学与神经教育学的理论与方法</a:t>
          </a:r>
          <a:endParaRPr lang="zh-CN" altLang="en-US" sz="2000" dirty="0">
            <a:latin typeface="微软雅黑" panose="020B0503020204020204" charset="-122"/>
            <a:ea typeface="微软雅黑" panose="020B0503020204020204" charset="-122"/>
          </a:endParaRPr>
        </a:p>
      </dgm:t>
    </dgm:pt>
    <dgm:pt modelId="{0909980F-90EF-404C-BF5E-F11ADD854BEE}" type="par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BB4EED46-A662-4E56-916F-C36C30C89CE9}" type="sib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79731B51-3FE3-4E26-A67E-AEF7A6640F1F}">
      <dgm:prSet custT="1"/>
      <dgm:spPr/>
      <dgm:t>
        <a:bodyPr/>
        <a:lstStyle/>
        <a:p>
          <a:pPr>
            <a:lnSpc>
              <a:spcPct val="80000"/>
            </a:lnSpc>
            <a:spcAft>
              <a:spcPts val="0"/>
            </a:spcAft>
          </a:pPr>
          <a:r>
            <a:rPr lang="zh-CN" altLang="en-US" sz="2000" dirty="0" smtClean="0">
              <a:latin typeface="微软雅黑" panose="020B0503020204020204" charset="-122"/>
              <a:ea typeface="微软雅黑" panose="020B0503020204020204" charset="-122"/>
            </a:rPr>
            <a:t>多模态大数据平台构建</a:t>
          </a:r>
        </a:p>
      </dgm:t>
    </dgm:pt>
    <dgm:pt modelId="{9A98277F-4430-468C-A0D8-E5A7DDA4CC48}" type="parTrans" cxnId="{0350A577-0B67-4361-85E1-F5E3EE43869E}">
      <dgm:prSet/>
      <dgm:spPr/>
      <dgm:t>
        <a:bodyPr/>
        <a:lstStyle/>
        <a:p>
          <a:endParaRPr lang="zh-CN" altLang="en-US"/>
        </a:p>
      </dgm:t>
    </dgm:pt>
    <dgm:pt modelId="{2C646843-AE09-436A-BCEB-2F6722B39A44}" type="sibTrans" cxnId="{0350A577-0B67-4361-85E1-F5E3EE43869E}">
      <dgm:prSet/>
      <dgm:spPr/>
      <dgm:t>
        <a:bodyPr/>
        <a:lstStyle/>
        <a:p>
          <a:endParaRPr lang="zh-CN" altLang="en-US"/>
        </a:p>
      </dgm:t>
    </dgm:pt>
    <dgm:pt modelId="{20B4B74F-05CC-4EE6-B7FC-861E2B3768B7}">
      <dgm:prSet custT="1"/>
      <dgm:spPr/>
      <dgm:t>
        <a:bodyPr/>
        <a:lstStyle/>
        <a:p>
          <a:pPr>
            <a:lnSpc>
              <a:spcPct val="80000"/>
            </a:lnSpc>
            <a:spcAft>
              <a:spcPts val="0"/>
            </a:spcAft>
          </a:pPr>
          <a:r>
            <a:rPr lang="zh-CN" altLang="en-US" sz="2000" dirty="0" smtClean="0">
              <a:latin typeface="微软雅黑" panose="020B0503020204020204" charset="-122"/>
              <a:ea typeface="微软雅黑" panose="020B0503020204020204" charset="-122"/>
            </a:rPr>
            <a:t>学习行为、教育效能评估与反馈技术</a:t>
          </a:r>
        </a:p>
      </dgm:t>
    </dgm:pt>
    <dgm:pt modelId="{7958B56D-940B-4667-9ECF-8543EDF5EF29}" type="parTrans" cxnId="{054CCC73-693A-40F0-8431-294BDF80E3AD}">
      <dgm:prSet/>
      <dgm:spPr/>
      <dgm:t>
        <a:bodyPr/>
        <a:lstStyle/>
        <a:p>
          <a:endParaRPr lang="zh-CN" altLang="en-US"/>
        </a:p>
      </dgm:t>
    </dgm:pt>
    <dgm:pt modelId="{273E401A-E0E3-46C8-9797-1F416667EFF7}" type="sibTrans" cxnId="{054CCC73-693A-40F0-8431-294BDF80E3AD}">
      <dgm:prSet/>
      <dgm:spPr/>
      <dgm:t>
        <a:bodyPr/>
        <a:lstStyle/>
        <a:p>
          <a:endParaRPr lang="zh-CN" altLang="en-US"/>
        </a:p>
      </dgm:t>
    </dgm:pt>
    <dgm:pt modelId="{DE4EE897-8CC7-4C62-9D9A-CE11FBA4E75E}">
      <dgm:prSet custT="1"/>
      <dgm:spPr/>
      <dgm:t>
        <a:bodyPr/>
        <a:lstStyle/>
        <a:p>
          <a:pPr>
            <a:lnSpc>
              <a:spcPct val="80000"/>
            </a:lnSpc>
            <a:spcAft>
              <a:spcPts val="0"/>
            </a:spcAft>
          </a:pPr>
          <a:r>
            <a:rPr lang="zh-CN" altLang="en-US" sz="2000" dirty="0">
              <a:latin typeface="微软雅黑" panose="020B0503020204020204" charset="-122"/>
              <a:ea typeface="微软雅黑" panose="020B0503020204020204" charset="-122"/>
            </a:rPr>
            <a:t>教育游戏设计与开发</a:t>
          </a:r>
        </a:p>
      </dgm:t>
    </dgm:pt>
    <dgm:pt modelId="{FAD4BC50-89AF-435A-B9FE-FCD1F11F4722}" type="parTrans" cxnId="{8E022A05-DC1D-4175-9B89-D84FE22D6EDD}">
      <dgm:prSet/>
      <dgm:spPr/>
      <dgm:t>
        <a:bodyPr/>
        <a:lstStyle/>
        <a:p>
          <a:endParaRPr lang="zh-CN" altLang="en-US"/>
        </a:p>
      </dgm:t>
    </dgm:pt>
    <dgm:pt modelId="{2368ED47-1CCE-4B32-A3B7-CC46D8D09F92}" type="sibTrans" cxnId="{8E022A05-DC1D-4175-9B89-D84FE22D6EDD}">
      <dgm:prSet/>
      <dgm:spPr/>
      <dgm:t>
        <a:bodyPr/>
        <a:lstStyle/>
        <a:p>
          <a:endParaRPr lang="zh-CN" altLang="en-US"/>
        </a:p>
      </dgm:t>
    </dgm:pt>
    <dgm:pt modelId="{4C9B6050-AE4C-49DA-AAAA-767ED0E6AEDE}">
      <dgm:prSet custT="1"/>
      <dgm:spPr/>
      <dgm:t>
        <a:bodyPr/>
        <a:lstStyle/>
        <a:p>
          <a:pPr>
            <a:lnSpc>
              <a:spcPct val="80000"/>
            </a:lnSpc>
            <a:spcAft>
              <a:spcPts val="0"/>
            </a:spcAft>
          </a:pPr>
          <a:r>
            <a:rPr lang="zh-CN" altLang="en-US" sz="2000" dirty="0">
              <a:latin typeface="微软雅黑" panose="020B0503020204020204" charset="-122"/>
              <a:ea typeface="微软雅黑" panose="020B0503020204020204" charset="-122"/>
            </a:rPr>
            <a:t>信息技术儿童早期发展与基础教育中的应用</a:t>
          </a:r>
        </a:p>
      </dgm:t>
    </dgm:pt>
    <dgm:pt modelId="{411140E3-A2F5-4715-8171-3DD043B4D4AF}" type="parTrans" cxnId="{97CABEF5-E816-47FB-B2CF-3904C8984CF9}">
      <dgm:prSet/>
      <dgm:spPr/>
      <dgm:t>
        <a:bodyPr/>
        <a:lstStyle/>
        <a:p>
          <a:endParaRPr lang="zh-CN" altLang="en-US"/>
        </a:p>
      </dgm:t>
    </dgm:pt>
    <dgm:pt modelId="{8BE4361A-166E-4331-83DF-D09A2C51EAC9}" type="sibTrans" cxnId="{97CABEF5-E816-47FB-B2CF-3904C8984CF9}">
      <dgm:prSet/>
      <dgm:spPr/>
      <dgm:t>
        <a:bodyPr/>
        <a:lstStyle/>
        <a:p>
          <a:endParaRPr lang="zh-CN" altLang="en-US"/>
        </a:p>
      </dgm:t>
    </dgm:pt>
    <dgm:pt modelId="{9D7AF3DB-C8E2-446A-B172-97441F745AEC}">
      <dgm:prSet custT="1"/>
      <dgm:spPr/>
      <dgm:t>
        <a:bodyPr/>
        <a:lstStyle/>
        <a:p>
          <a:pPr>
            <a:lnSpc>
              <a:spcPct val="80000"/>
            </a:lnSpc>
            <a:spcAft>
              <a:spcPts val="0"/>
            </a:spcAft>
          </a:pPr>
          <a:r>
            <a:rPr lang="zh-CN" altLang="en-US" sz="2000" dirty="0">
              <a:latin typeface="微软雅黑" panose="020B0503020204020204" charset="-122"/>
              <a:ea typeface="微软雅黑" panose="020B0503020204020204" charset="-122"/>
            </a:rPr>
            <a:t>信息技术在卓越教师培养中的应用</a:t>
          </a:r>
        </a:p>
      </dgm:t>
    </dgm:pt>
    <dgm:pt modelId="{7FD74530-C3EE-490B-8487-5C4409CB21A7}" type="parTrans" cxnId="{03875507-6B78-4903-AA01-935C5E92EB15}">
      <dgm:prSet/>
      <dgm:spPr/>
      <dgm:t>
        <a:bodyPr/>
        <a:lstStyle/>
        <a:p>
          <a:endParaRPr lang="zh-CN" altLang="en-US"/>
        </a:p>
      </dgm:t>
    </dgm:pt>
    <dgm:pt modelId="{21EA1B50-B426-4803-8EDB-214DA6EAF58F}" type="sibTrans" cxnId="{03875507-6B78-4903-AA01-935C5E92EB15}">
      <dgm:prSet/>
      <dgm:spPr/>
      <dgm:t>
        <a:bodyPr/>
        <a:lstStyle/>
        <a:p>
          <a:endParaRPr lang="zh-CN" altLang="en-US"/>
        </a:p>
      </dgm:t>
    </dgm:pt>
    <dgm:pt modelId="{FB7E5EDF-9377-4777-A482-52D65B89D052}">
      <dgm:prSet custT="1"/>
      <dgm:spPr/>
      <dgm:t>
        <a:bodyPr/>
        <a:lstStyle/>
        <a:p>
          <a:r>
            <a:rPr lang="zh-CN" altLang="en-US" sz="2000" dirty="0" smtClean="0">
              <a:latin typeface="微软雅黑" panose="020B0503020204020204" charset="-122"/>
              <a:ea typeface="微软雅黑" panose="020B0503020204020204" charset="-122"/>
            </a:rPr>
            <a:t>人的智能发展与评测</a:t>
          </a:r>
        </a:p>
      </dgm:t>
    </dgm:pt>
    <dgm:pt modelId="{32C6F49F-F57F-4DB7-8E08-614B01D463B9}" type="parTrans" cxnId="{D94D9DD9-B7A0-4A33-8A8F-44CB010308EE}">
      <dgm:prSet/>
      <dgm:spPr/>
      <dgm:t>
        <a:bodyPr/>
        <a:lstStyle/>
        <a:p>
          <a:endParaRPr lang="zh-CN" altLang="en-US"/>
        </a:p>
      </dgm:t>
    </dgm:pt>
    <dgm:pt modelId="{54C5C6FF-E3ED-45D2-A9B2-9B9D2669F2A6}" type="sibTrans" cxnId="{D94D9DD9-B7A0-4A33-8A8F-44CB010308EE}">
      <dgm:prSet/>
      <dgm:spPr/>
      <dgm:t>
        <a:bodyPr/>
        <a:lstStyle/>
        <a:p>
          <a:endParaRPr lang="zh-CN" altLang="en-US"/>
        </a:p>
      </dgm:t>
    </dgm:pt>
    <dgm:pt modelId="{EACA37D4-3A30-4350-BEDC-3648A27B0BE2}">
      <dgm:prSet custT="1"/>
      <dgm:spPr/>
      <dgm:t>
        <a:bodyPr/>
        <a:lstStyle/>
        <a:p>
          <a:r>
            <a:rPr lang="zh-CN" altLang="en-US" sz="2000" dirty="0" smtClean="0">
              <a:latin typeface="微软雅黑" panose="020B0503020204020204" charset="-122"/>
              <a:ea typeface="微软雅黑" panose="020B0503020204020204" charset="-122"/>
            </a:rPr>
            <a:t>认知与学习过程的多层次、多学科交叉</a:t>
          </a:r>
        </a:p>
      </dgm:t>
    </dgm:pt>
    <dgm:pt modelId="{37992D3C-9D3F-4557-A060-1F8D045422F4}" type="parTrans" cxnId="{D5576CBC-5AA6-4060-B5F9-0B0435E92F05}">
      <dgm:prSet/>
      <dgm:spPr/>
      <dgm:t>
        <a:bodyPr/>
        <a:lstStyle/>
        <a:p>
          <a:endParaRPr lang="zh-CN" altLang="en-US"/>
        </a:p>
      </dgm:t>
    </dgm:pt>
    <dgm:pt modelId="{76C4CBA7-99B1-40E5-81FD-5E87B670DC4C}" type="sibTrans" cxnId="{D5576CBC-5AA6-4060-B5F9-0B0435E92F05}">
      <dgm:prSet/>
      <dgm:spPr/>
      <dgm:t>
        <a:bodyPr/>
        <a:lstStyle/>
        <a:p>
          <a:endParaRPr lang="zh-CN" altLang="en-US"/>
        </a:p>
      </dgm:t>
    </dgm:pt>
    <dgm:pt modelId="{3BFA5A8C-06B1-469F-9343-6C238CAD87CC}" type="pres">
      <dgm:prSet presAssocID="{C9BC8824-25D3-41AD-8656-F82724820778}" presName="linearFlow" presStyleCnt="0">
        <dgm:presLayoutVars>
          <dgm:dir/>
          <dgm:animLvl val="lvl"/>
          <dgm:resizeHandles val="exact"/>
        </dgm:presLayoutVars>
      </dgm:prSet>
      <dgm:spPr/>
      <dgm:t>
        <a:bodyPr/>
        <a:lstStyle/>
        <a:p>
          <a:endParaRPr lang="zh-CN" altLang="en-US"/>
        </a:p>
      </dgm:t>
    </dgm:pt>
    <dgm:pt modelId="{268614C8-4E1C-4179-BE0D-3CB6CD5DA6C6}" type="pres">
      <dgm:prSet presAssocID="{7BEDE561-1EF8-40CD-A14F-832D0D39D0A1}" presName="composite" presStyleCnt="0"/>
      <dgm:spPr/>
    </dgm:pt>
    <dgm:pt modelId="{8DF7E393-B10E-4791-A744-EB43FC9A87B8}" type="pres">
      <dgm:prSet presAssocID="{7BEDE561-1EF8-40CD-A14F-832D0D39D0A1}" presName="parentText" presStyleLbl="alignNode1" presStyleIdx="0" presStyleCnt="3">
        <dgm:presLayoutVars>
          <dgm:chMax val="1"/>
          <dgm:bulletEnabled val="1"/>
        </dgm:presLayoutVars>
      </dgm:prSet>
      <dgm:spPr/>
      <dgm:t>
        <a:bodyPr/>
        <a:lstStyle/>
        <a:p>
          <a:endParaRPr lang="zh-CN" altLang="en-US"/>
        </a:p>
      </dgm:t>
    </dgm:pt>
    <dgm:pt modelId="{F794698D-501F-4FAD-AE83-8A149B223785}" type="pres">
      <dgm:prSet presAssocID="{7BEDE561-1EF8-40CD-A14F-832D0D39D0A1}" presName="descendantText" presStyleLbl="alignAcc1" presStyleIdx="0" presStyleCnt="3" custScaleY="119314">
        <dgm:presLayoutVars>
          <dgm:bulletEnabled val="1"/>
        </dgm:presLayoutVars>
      </dgm:prSet>
      <dgm:spPr/>
      <dgm:t>
        <a:bodyPr/>
        <a:lstStyle/>
        <a:p>
          <a:endParaRPr lang="zh-CN" altLang="en-US"/>
        </a:p>
      </dgm:t>
    </dgm:pt>
    <dgm:pt modelId="{035CD135-77C5-4B88-84A0-C25E456D0217}" type="pres">
      <dgm:prSet presAssocID="{4742B2D5-0195-4C17-A4C0-902D9CC82F90}" presName="sp" presStyleCnt="0"/>
      <dgm:spPr/>
    </dgm:pt>
    <dgm:pt modelId="{4124F81E-2623-4D04-AD73-F82E5B0ACFB1}" type="pres">
      <dgm:prSet presAssocID="{AA7F18EA-3919-4190-8F37-FA4A0F6F0798}" presName="composite" presStyleCnt="0"/>
      <dgm:spPr/>
    </dgm:pt>
    <dgm:pt modelId="{B05A2214-6DF0-4773-816A-6E81211705F4}" type="pres">
      <dgm:prSet presAssocID="{AA7F18EA-3919-4190-8F37-FA4A0F6F0798}" presName="parentText" presStyleLbl="alignNode1" presStyleIdx="1" presStyleCnt="3">
        <dgm:presLayoutVars>
          <dgm:chMax val="1"/>
          <dgm:bulletEnabled val="1"/>
        </dgm:presLayoutVars>
      </dgm:prSet>
      <dgm:spPr/>
      <dgm:t>
        <a:bodyPr/>
        <a:lstStyle/>
        <a:p>
          <a:endParaRPr lang="zh-CN" altLang="en-US"/>
        </a:p>
      </dgm:t>
    </dgm:pt>
    <dgm:pt modelId="{2D5B4500-4333-4FF7-B167-6E37EFF86354}" type="pres">
      <dgm:prSet presAssocID="{AA7F18EA-3919-4190-8F37-FA4A0F6F0798}" presName="descendantText" presStyleLbl="alignAcc1" presStyleIdx="1" presStyleCnt="3" custScaleY="121946">
        <dgm:presLayoutVars>
          <dgm:bulletEnabled val="1"/>
        </dgm:presLayoutVars>
      </dgm:prSet>
      <dgm:spPr/>
      <dgm:t>
        <a:bodyPr/>
        <a:lstStyle/>
        <a:p>
          <a:endParaRPr lang="zh-CN" altLang="en-US"/>
        </a:p>
      </dgm:t>
    </dgm:pt>
    <dgm:pt modelId="{6433D6CD-6693-4D2E-8D52-A0C24AF8A296}" type="pres">
      <dgm:prSet presAssocID="{B74DEBFC-DF56-49FB-AEDA-AE739F2E93EE}" presName="sp" presStyleCnt="0"/>
      <dgm:spPr/>
    </dgm:pt>
    <dgm:pt modelId="{1171CB11-2361-4151-8F70-CD22504F1C26}" type="pres">
      <dgm:prSet presAssocID="{C16B948E-4F4C-414B-80F9-CCAACE723BE8}" presName="composite" presStyleCnt="0"/>
      <dgm:spPr/>
    </dgm:pt>
    <dgm:pt modelId="{15864C69-DE72-4E6D-A1EA-ACFFF8DB5BF1}" type="pres">
      <dgm:prSet presAssocID="{C16B948E-4F4C-414B-80F9-CCAACE723BE8}" presName="parentText" presStyleLbl="alignNode1" presStyleIdx="2" presStyleCnt="3">
        <dgm:presLayoutVars>
          <dgm:chMax val="1"/>
          <dgm:bulletEnabled val="1"/>
        </dgm:presLayoutVars>
      </dgm:prSet>
      <dgm:spPr/>
      <dgm:t>
        <a:bodyPr/>
        <a:lstStyle/>
        <a:p>
          <a:endParaRPr lang="zh-CN" altLang="en-US"/>
        </a:p>
      </dgm:t>
    </dgm:pt>
    <dgm:pt modelId="{B29A9C2F-82EA-4F16-AD92-4A035F781F5C}" type="pres">
      <dgm:prSet presAssocID="{C16B948E-4F4C-414B-80F9-CCAACE723BE8}" presName="descendantText" presStyleLbl="alignAcc1" presStyleIdx="2" presStyleCnt="3" custScaleY="121521">
        <dgm:presLayoutVars>
          <dgm:bulletEnabled val="1"/>
        </dgm:presLayoutVars>
      </dgm:prSet>
      <dgm:spPr/>
      <dgm:t>
        <a:bodyPr/>
        <a:lstStyle/>
        <a:p>
          <a:endParaRPr lang="zh-CN" altLang="en-US"/>
        </a:p>
      </dgm:t>
    </dgm:pt>
  </dgm:ptLst>
  <dgm:cxnLst>
    <dgm:cxn modelId="{F0A0CACF-BC86-4A8B-806E-0C268470E611}" type="presOf" srcId="{B9959453-73A3-4B2F-AF99-6B9F92A7E8D9}" destId="{F794698D-501F-4FAD-AE83-8A149B223785}" srcOrd="0" destOrd="0" presId="urn:microsoft.com/office/officeart/2005/8/layout/chevron2"/>
    <dgm:cxn modelId="{1D15DB38-0EC0-4357-B440-41D40E98E87C}" type="presOf" srcId="{4C9B6050-AE4C-49DA-AAAA-767ED0E6AEDE}" destId="{F794698D-501F-4FAD-AE83-8A149B223785}" srcOrd="0" destOrd="2" presId="urn:microsoft.com/office/officeart/2005/8/layout/chevron2"/>
    <dgm:cxn modelId="{97CABEF5-E816-47FB-B2CF-3904C8984CF9}" srcId="{7BEDE561-1EF8-40CD-A14F-832D0D39D0A1}" destId="{4C9B6050-AE4C-49DA-AAAA-767ED0E6AEDE}" srcOrd="2" destOrd="0" parTransId="{411140E3-A2F5-4715-8171-3DD043B4D4AF}" sibTransId="{8BE4361A-166E-4331-83DF-D09A2C51EAC9}"/>
    <dgm:cxn modelId="{772E3CCD-DEFC-4E39-945E-0C71F439915C}" type="presOf" srcId="{79731B51-3FE3-4E26-A67E-AEF7A6640F1F}" destId="{2D5B4500-4333-4FF7-B167-6E37EFF86354}" srcOrd="0" destOrd="1" presId="urn:microsoft.com/office/officeart/2005/8/layout/chevron2"/>
    <dgm:cxn modelId="{3CFAD79B-BD64-4A59-A1B9-C1FF4D45B131}" type="presOf" srcId="{5E911F0E-6E03-4D0F-86CF-C5A1094373D5}" destId="{2D5B4500-4333-4FF7-B167-6E37EFF86354}" srcOrd="0" destOrd="0" presId="urn:microsoft.com/office/officeart/2005/8/layout/chevron2"/>
    <dgm:cxn modelId="{8CBB0E19-FD71-4780-A2D0-A650DF30D7BD}" srcId="{C16B948E-4F4C-414B-80F9-CCAACE723BE8}" destId="{904CD63A-DE0B-4F5A-9BE3-02FFE67F47F4}" srcOrd="0" destOrd="0" parTransId="{0909980F-90EF-404C-BF5E-F11ADD854BEE}" sibTransId="{BB4EED46-A662-4E56-916F-C36C30C89CE9}"/>
    <dgm:cxn modelId="{0350A577-0B67-4361-85E1-F5E3EE43869E}" srcId="{AA7F18EA-3919-4190-8F37-FA4A0F6F0798}" destId="{79731B51-3FE3-4E26-A67E-AEF7A6640F1F}" srcOrd="1" destOrd="0" parTransId="{9A98277F-4430-468C-A0D8-E5A7DDA4CC48}" sibTransId="{2C646843-AE09-436A-BCEB-2F6722B39A44}"/>
    <dgm:cxn modelId="{EBD78E75-D774-42D4-8DA1-C976BDFF24F7}" type="presOf" srcId="{904CD63A-DE0B-4F5A-9BE3-02FFE67F47F4}" destId="{B29A9C2F-82EA-4F16-AD92-4A035F781F5C}" srcOrd="0" destOrd="0" presId="urn:microsoft.com/office/officeart/2005/8/layout/chevron2"/>
    <dgm:cxn modelId="{D94D9DD9-B7A0-4A33-8A8F-44CB010308EE}" srcId="{C16B948E-4F4C-414B-80F9-CCAACE723BE8}" destId="{FB7E5EDF-9377-4777-A482-52D65B89D052}" srcOrd="1" destOrd="0" parTransId="{32C6F49F-F57F-4DB7-8E08-614B01D463B9}" sibTransId="{54C5C6FF-E3ED-45D2-A9B2-9B9D2669F2A6}"/>
    <dgm:cxn modelId="{D5576CBC-5AA6-4060-B5F9-0B0435E92F05}" srcId="{C16B948E-4F4C-414B-80F9-CCAACE723BE8}" destId="{EACA37D4-3A30-4350-BEDC-3648A27B0BE2}" srcOrd="2" destOrd="0" parTransId="{37992D3C-9D3F-4557-A060-1F8D045422F4}" sibTransId="{76C4CBA7-99B1-40E5-81FD-5E87B670DC4C}"/>
    <dgm:cxn modelId="{0F1CE601-BAA8-4C6D-98D5-91B28B165CE3}" type="presOf" srcId="{DE4EE897-8CC7-4C62-9D9A-CE11FBA4E75E}" destId="{F794698D-501F-4FAD-AE83-8A149B223785}" srcOrd="0" destOrd="1" presId="urn:microsoft.com/office/officeart/2005/8/layout/chevron2"/>
    <dgm:cxn modelId="{B1A57453-0D12-4F0F-A45E-2F997CF4CFD0}" srcId="{C9BC8824-25D3-41AD-8656-F82724820778}" destId="{C16B948E-4F4C-414B-80F9-CCAACE723BE8}" srcOrd="2" destOrd="0" parTransId="{35FE0327-17E4-4A20-B719-E23CFE74FDC9}" sibTransId="{98676E86-BCB0-4938-907F-91432CD2A54E}"/>
    <dgm:cxn modelId="{79060582-09F7-4D6C-B36B-4A6B0798F1D8}" type="presOf" srcId="{C16B948E-4F4C-414B-80F9-CCAACE723BE8}" destId="{15864C69-DE72-4E6D-A1EA-ACFFF8DB5BF1}" srcOrd="0" destOrd="0" presId="urn:microsoft.com/office/officeart/2005/8/layout/chevron2"/>
    <dgm:cxn modelId="{CA9ADBC7-0453-4D54-8DC9-2727CE17EE50}" srcId="{AA7F18EA-3919-4190-8F37-FA4A0F6F0798}" destId="{5E911F0E-6E03-4D0F-86CF-C5A1094373D5}" srcOrd="0" destOrd="0" parTransId="{B10E1B55-0D4E-43FE-943F-D3A9C14F743E}" sibTransId="{AE99AD44-A9A6-4168-A0C5-232A9E127BCA}"/>
    <dgm:cxn modelId="{29472185-D0F4-4B64-92C4-2F152E60E4B0}" type="presOf" srcId="{EACA37D4-3A30-4350-BEDC-3648A27B0BE2}" destId="{B29A9C2F-82EA-4F16-AD92-4A035F781F5C}" srcOrd="0" destOrd="2" presId="urn:microsoft.com/office/officeart/2005/8/layout/chevron2"/>
    <dgm:cxn modelId="{D9CABCF0-6352-4EE3-95C7-EFBD2C5BFEF5}" srcId="{C9BC8824-25D3-41AD-8656-F82724820778}" destId="{7BEDE561-1EF8-40CD-A14F-832D0D39D0A1}" srcOrd="0" destOrd="0" parTransId="{1F3F7CA1-E415-4185-89EA-EB877B898A65}" sibTransId="{4742B2D5-0195-4C17-A4C0-902D9CC82F90}"/>
    <dgm:cxn modelId="{DC3C02B0-8E53-4CDC-98B8-9DC7F3B1A4EC}" type="presOf" srcId="{9D7AF3DB-C8E2-446A-B172-97441F745AEC}" destId="{F794698D-501F-4FAD-AE83-8A149B223785}" srcOrd="0" destOrd="3" presId="urn:microsoft.com/office/officeart/2005/8/layout/chevron2"/>
    <dgm:cxn modelId="{21CC7700-3725-4A6B-8BE5-B4C60A782E61}" srcId="{7BEDE561-1EF8-40CD-A14F-832D0D39D0A1}" destId="{B9959453-73A3-4B2F-AF99-6B9F92A7E8D9}" srcOrd="0" destOrd="0" parTransId="{A51838DB-AE46-4ABB-8806-24F1D37F061D}" sibTransId="{E6196F9B-6A8C-4BE9-BF28-26DAF7253ADE}"/>
    <dgm:cxn modelId="{03875507-6B78-4903-AA01-935C5E92EB15}" srcId="{7BEDE561-1EF8-40CD-A14F-832D0D39D0A1}" destId="{9D7AF3DB-C8E2-446A-B172-97441F745AEC}" srcOrd="3" destOrd="0" parTransId="{7FD74530-C3EE-490B-8487-5C4409CB21A7}" sibTransId="{21EA1B50-B426-4803-8EDB-214DA6EAF58F}"/>
    <dgm:cxn modelId="{921E837F-BCE6-4857-A51C-0F8FE1BF5113}" type="presOf" srcId="{20B4B74F-05CC-4EE6-B7FC-861E2B3768B7}" destId="{2D5B4500-4333-4FF7-B167-6E37EFF86354}" srcOrd="0" destOrd="2" presId="urn:microsoft.com/office/officeart/2005/8/layout/chevron2"/>
    <dgm:cxn modelId="{892D7ECB-BD21-4114-9BD8-3D0A1BE6AE94}" type="presOf" srcId="{AA7F18EA-3919-4190-8F37-FA4A0F6F0798}" destId="{B05A2214-6DF0-4773-816A-6E81211705F4}" srcOrd="0" destOrd="0" presId="urn:microsoft.com/office/officeart/2005/8/layout/chevron2"/>
    <dgm:cxn modelId="{81A5EFF4-FDC0-4FC0-B4AE-7ACE45DC0705}" type="presOf" srcId="{7BEDE561-1EF8-40CD-A14F-832D0D39D0A1}" destId="{8DF7E393-B10E-4791-A744-EB43FC9A87B8}" srcOrd="0" destOrd="0" presId="urn:microsoft.com/office/officeart/2005/8/layout/chevron2"/>
    <dgm:cxn modelId="{8E022A05-DC1D-4175-9B89-D84FE22D6EDD}" srcId="{7BEDE561-1EF8-40CD-A14F-832D0D39D0A1}" destId="{DE4EE897-8CC7-4C62-9D9A-CE11FBA4E75E}" srcOrd="1" destOrd="0" parTransId="{FAD4BC50-89AF-435A-B9FE-FCD1F11F4722}" sibTransId="{2368ED47-1CCE-4B32-A3B7-CC46D8D09F92}"/>
    <dgm:cxn modelId="{AFFA9045-1F21-43D8-8A2D-8389DDE7C6BA}" srcId="{C9BC8824-25D3-41AD-8656-F82724820778}" destId="{AA7F18EA-3919-4190-8F37-FA4A0F6F0798}" srcOrd="1" destOrd="0" parTransId="{BA658AFB-0777-4387-8A59-D3052E206AA6}" sibTransId="{B74DEBFC-DF56-49FB-AEDA-AE739F2E93EE}"/>
    <dgm:cxn modelId="{A20C6671-0986-4C21-BB85-BF6A784086D8}" type="presOf" srcId="{FB7E5EDF-9377-4777-A482-52D65B89D052}" destId="{B29A9C2F-82EA-4F16-AD92-4A035F781F5C}" srcOrd="0" destOrd="1" presId="urn:microsoft.com/office/officeart/2005/8/layout/chevron2"/>
    <dgm:cxn modelId="{054CCC73-693A-40F0-8431-294BDF80E3AD}" srcId="{AA7F18EA-3919-4190-8F37-FA4A0F6F0798}" destId="{20B4B74F-05CC-4EE6-B7FC-861E2B3768B7}" srcOrd="2" destOrd="0" parTransId="{7958B56D-940B-4667-9ECF-8543EDF5EF29}" sibTransId="{273E401A-E0E3-46C8-9797-1F416667EFF7}"/>
    <dgm:cxn modelId="{FE7B3AEE-6886-4225-8A39-1CFCB13DC400}" type="presOf" srcId="{C9BC8824-25D3-41AD-8656-F82724820778}" destId="{3BFA5A8C-06B1-469F-9343-6C238CAD87CC}" srcOrd="0" destOrd="0" presId="urn:microsoft.com/office/officeart/2005/8/layout/chevron2"/>
    <dgm:cxn modelId="{922D6F3C-3F1A-4602-AFF1-61440DBD1C90}" type="presParOf" srcId="{3BFA5A8C-06B1-469F-9343-6C238CAD87CC}" destId="{268614C8-4E1C-4179-BE0D-3CB6CD5DA6C6}" srcOrd="0" destOrd="0" presId="urn:microsoft.com/office/officeart/2005/8/layout/chevron2"/>
    <dgm:cxn modelId="{70282302-0F2A-46AE-8EBD-BFFB3EC8C749}" type="presParOf" srcId="{268614C8-4E1C-4179-BE0D-3CB6CD5DA6C6}" destId="{8DF7E393-B10E-4791-A744-EB43FC9A87B8}" srcOrd="0" destOrd="0" presId="urn:microsoft.com/office/officeart/2005/8/layout/chevron2"/>
    <dgm:cxn modelId="{E372051B-502F-48B1-87A3-945D89A76092}" type="presParOf" srcId="{268614C8-4E1C-4179-BE0D-3CB6CD5DA6C6}" destId="{F794698D-501F-4FAD-AE83-8A149B223785}" srcOrd="1" destOrd="0" presId="urn:microsoft.com/office/officeart/2005/8/layout/chevron2"/>
    <dgm:cxn modelId="{6D412123-BE13-40F3-9012-55F4F64CFBCE}" type="presParOf" srcId="{3BFA5A8C-06B1-469F-9343-6C238CAD87CC}" destId="{035CD135-77C5-4B88-84A0-C25E456D0217}" srcOrd="1" destOrd="0" presId="urn:microsoft.com/office/officeart/2005/8/layout/chevron2"/>
    <dgm:cxn modelId="{42B1FDD7-12C4-48AE-9D11-3A0298A09A71}" type="presParOf" srcId="{3BFA5A8C-06B1-469F-9343-6C238CAD87CC}" destId="{4124F81E-2623-4D04-AD73-F82E5B0ACFB1}" srcOrd="2" destOrd="0" presId="urn:microsoft.com/office/officeart/2005/8/layout/chevron2"/>
    <dgm:cxn modelId="{154B5B31-D0CB-436B-AE4B-544C47F0A3D0}" type="presParOf" srcId="{4124F81E-2623-4D04-AD73-F82E5B0ACFB1}" destId="{B05A2214-6DF0-4773-816A-6E81211705F4}" srcOrd="0" destOrd="0" presId="urn:microsoft.com/office/officeart/2005/8/layout/chevron2"/>
    <dgm:cxn modelId="{E5E96FC8-6C7A-42CB-997D-D2E9F99AAC84}" type="presParOf" srcId="{4124F81E-2623-4D04-AD73-F82E5B0ACFB1}" destId="{2D5B4500-4333-4FF7-B167-6E37EFF86354}" srcOrd="1" destOrd="0" presId="urn:microsoft.com/office/officeart/2005/8/layout/chevron2"/>
    <dgm:cxn modelId="{C935F1D0-7ADB-4D53-B885-ADBA1BA3EACB}" type="presParOf" srcId="{3BFA5A8C-06B1-469F-9343-6C238CAD87CC}" destId="{6433D6CD-6693-4D2E-8D52-A0C24AF8A296}" srcOrd="3" destOrd="0" presId="urn:microsoft.com/office/officeart/2005/8/layout/chevron2"/>
    <dgm:cxn modelId="{06928BAE-3EAD-4F0B-BE59-5334F6DBE331}" type="presParOf" srcId="{3BFA5A8C-06B1-469F-9343-6C238CAD87CC}" destId="{1171CB11-2361-4151-8F70-CD22504F1C26}" srcOrd="4" destOrd="0" presId="urn:microsoft.com/office/officeart/2005/8/layout/chevron2"/>
    <dgm:cxn modelId="{F08E4E64-E5AE-4108-A06A-5FED8B67C87E}" type="presParOf" srcId="{1171CB11-2361-4151-8F70-CD22504F1C26}" destId="{15864C69-DE72-4E6D-A1EA-ACFFF8DB5BF1}" srcOrd="0" destOrd="0" presId="urn:microsoft.com/office/officeart/2005/8/layout/chevron2"/>
    <dgm:cxn modelId="{8329D91B-17AC-458C-9CBA-77D417BEB6D0}" type="presParOf" srcId="{1171CB11-2361-4151-8F70-CD22504F1C26}" destId="{B29A9C2F-82EA-4F16-AD92-4A035F781F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BC8824-25D3-41AD-8656-F82724820778}" type="doc">
      <dgm:prSet loTypeId="urn:microsoft.com/office/officeart/2005/8/layout/chevron2" loCatId="process" qsTypeId="urn:microsoft.com/office/officeart/2005/8/quickstyle/simple1#4" qsCatId="simple" csTypeId="urn:microsoft.com/office/officeart/2005/8/colors/accent0_3#4" csCatId="mainScheme" phldr="1"/>
      <dgm:spPr/>
      <dgm:t>
        <a:bodyPr/>
        <a:lstStyle/>
        <a:p>
          <a:endParaRPr lang="zh-CN" altLang="en-US"/>
        </a:p>
      </dgm:t>
    </dgm:pt>
    <dgm:pt modelId="{7BEDE561-1EF8-40CD-A14F-832D0D39D0A1}">
      <dgm:prSet phldrT="[文本]"/>
      <dgm:spPr/>
      <dgm:t>
        <a:bodyPr/>
        <a:lstStyle/>
        <a:p>
          <a:r>
            <a:rPr lang="zh-CN" altLang="en-US" dirty="0" smtClean="0">
              <a:latin typeface="微软雅黑" panose="020B0503020204020204" charset="-122"/>
              <a:ea typeface="微软雅黑" panose="020B0503020204020204" charset="-122"/>
            </a:rPr>
            <a:t>典型应用</a:t>
          </a:r>
          <a:endParaRPr lang="zh-CN" altLang="en-US" dirty="0">
            <a:latin typeface="微软雅黑" panose="020B0503020204020204" charset="-122"/>
            <a:ea typeface="微软雅黑" panose="020B0503020204020204" charset="-122"/>
          </a:endParaRPr>
        </a:p>
      </dgm:t>
    </dgm:pt>
    <dgm:pt modelId="{1F3F7CA1-E415-4185-89EA-EB877B898A65}" type="par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4742B2D5-0195-4C17-A4C0-902D9CC82F90}" type="sib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B9959453-73A3-4B2F-AF99-6B9F92A7E8D9}">
      <dgm:prSet phldrT="[文本]" custT="1"/>
      <dgm:spPr/>
      <dgm:t>
        <a:bodyPr/>
        <a:lstStyle/>
        <a:p>
          <a:r>
            <a:rPr lang="zh-CN" altLang="en-US" sz="2000" dirty="0" smtClean="0">
              <a:latin typeface="微软雅黑" panose="020B0503020204020204" charset="-122"/>
              <a:ea typeface="微软雅黑" panose="020B0503020204020204" charset="-122"/>
            </a:rPr>
            <a:t>基于人类认知规律的德育教育</a:t>
          </a:r>
          <a:endParaRPr lang="zh-CN" altLang="en-US" sz="2000" dirty="0">
            <a:latin typeface="微软雅黑" panose="020B0503020204020204" charset="-122"/>
            <a:ea typeface="微软雅黑" panose="020B0503020204020204" charset="-122"/>
          </a:endParaRPr>
        </a:p>
      </dgm:t>
    </dgm:pt>
    <dgm:pt modelId="{A51838DB-AE46-4ABB-8806-24F1D37F061D}" type="par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E6196F9B-6A8C-4BE9-BF28-26DAF7253ADE}" type="sib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AA7F18EA-3919-4190-8F37-FA4A0F6F0798}">
      <dgm:prSet phldrT="[文本]"/>
      <dgm:spPr/>
      <dgm:t>
        <a:bodyPr/>
        <a:lstStyle/>
        <a:p>
          <a:r>
            <a:rPr lang="zh-CN" altLang="en-US" dirty="0" smtClean="0">
              <a:latin typeface="微软雅黑" panose="020B0503020204020204" charset="-122"/>
              <a:ea typeface="微软雅黑" panose="020B0503020204020204" charset="-122"/>
            </a:rPr>
            <a:t>方法工具</a:t>
          </a:r>
          <a:endParaRPr lang="zh-CN" altLang="en-US" dirty="0">
            <a:latin typeface="微软雅黑" panose="020B0503020204020204" charset="-122"/>
            <a:ea typeface="微软雅黑" panose="020B0503020204020204" charset="-122"/>
          </a:endParaRPr>
        </a:p>
      </dgm:t>
    </dgm:pt>
    <dgm:pt modelId="{BA658AFB-0777-4387-8A59-D3052E206AA6}" type="parTrans" cxnId="{AFFA9045-1F21-43D8-8A2D-8389DDE7C6BA}">
      <dgm:prSet/>
      <dgm:spPr/>
      <dgm:t>
        <a:bodyPr/>
        <a:lstStyle/>
        <a:p>
          <a:endParaRPr lang="zh-CN" altLang="en-US">
            <a:latin typeface="微软雅黑" panose="020B0503020204020204" charset="-122"/>
            <a:ea typeface="微软雅黑" panose="020B0503020204020204" charset="-122"/>
          </a:endParaRPr>
        </a:p>
      </dgm:t>
    </dgm:pt>
    <dgm:pt modelId="{B74DEBFC-DF56-49FB-AEDA-AE739F2E93EE}" type="sibTrans" cxnId="{AFFA9045-1F21-43D8-8A2D-8389DDE7C6BA}">
      <dgm:prSet/>
      <dgm:spPr/>
      <dgm:t>
        <a:bodyPr/>
        <a:lstStyle/>
        <a:p>
          <a:endParaRPr lang="zh-CN" altLang="en-US">
            <a:latin typeface="微软雅黑" panose="020B0503020204020204" charset="-122"/>
            <a:ea typeface="微软雅黑" panose="020B0503020204020204" charset="-122"/>
          </a:endParaRPr>
        </a:p>
      </dgm:t>
    </dgm:pt>
    <dgm:pt modelId="{5E911F0E-6E03-4D0F-86CF-C5A1094373D5}">
      <dgm:prSet phldrT="[文本]" custT="1"/>
      <dgm:spPr/>
      <dgm:t>
        <a:bodyPr/>
        <a:lstStyle/>
        <a:p>
          <a:r>
            <a:rPr lang="zh-CN" altLang="en-US" sz="2000" dirty="0" smtClean="0">
              <a:latin typeface="微软雅黑" panose="020B0503020204020204" charset="-122"/>
              <a:ea typeface="微软雅黑" panose="020B0503020204020204" charset="-122"/>
            </a:rPr>
            <a:t>基于大数据的个性化自适应教育</a:t>
          </a:r>
          <a:endParaRPr lang="zh-CN" altLang="en-US" sz="2000" dirty="0">
            <a:latin typeface="微软雅黑" panose="020B0503020204020204" charset="-122"/>
            <a:ea typeface="微软雅黑" panose="020B0503020204020204" charset="-122"/>
          </a:endParaRPr>
        </a:p>
      </dgm:t>
    </dgm:pt>
    <dgm:pt modelId="{B10E1B55-0D4E-43FE-943F-D3A9C14F743E}" type="parTrans" cxnId="{CA9ADBC7-0453-4D54-8DC9-2727CE17EE50}">
      <dgm:prSet/>
      <dgm:spPr/>
      <dgm:t>
        <a:bodyPr/>
        <a:lstStyle/>
        <a:p>
          <a:endParaRPr lang="zh-CN" altLang="en-US">
            <a:latin typeface="微软雅黑" panose="020B0503020204020204" charset="-122"/>
            <a:ea typeface="微软雅黑" panose="020B0503020204020204" charset="-122"/>
          </a:endParaRPr>
        </a:p>
      </dgm:t>
    </dgm:pt>
    <dgm:pt modelId="{AE99AD44-A9A6-4168-A0C5-232A9E127BCA}" type="sibTrans" cxnId="{CA9ADBC7-0453-4D54-8DC9-2727CE17EE50}">
      <dgm:prSet/>
      <dgm:spPr/>
      <dgm:t>
        <a:bodyPr/>
        <a:lstStyle/>
        <a:p>
          <a:endParaRPr lang="zh-CN" altLang="en-US">
            <a:latin typeface="微软雅黑" panose="020B0503020204020204" charset="-122"/>
            <a:ea typeface="微软雅黑" panose="020B0503020204020204" charset="-122"/>
          </a:endParaRPr>
        </a:p>
      </dgm:t>
    </dgm:pt>
    <dgm:pt modelId="{C16B948E-4F4C-414B-80F9-CCAACE723BE8}">
      <dgm:prSet phldrT="[文本]"/>
      <dgm:spPr/>
      <dgm:t>
        <a:bodyPr/>
        <a:lstStyle/>
        <a:p>
          <a:r>
            <a:rPr lang="zh-CN" altLang="en-US" dirty="0" smtClean="0">
              <a:latin typeface="微软雅黑" panose="020B0503020204020204" charset="-122"/>
              <a:ea typeface="微软雅黑" panose="020B0503020204020204" charset="-122"/>
            </a:rPr>
            <a:t>基本规律</a:t>
          </a:r>
          <a:endParaRPr lang="zh-CN" altLang="en-US" dirty="0">
            <a:latin typeface="微软雅黑" panose="020B0503020204020204" charset="-122"/>
            <a:ea typeface="微软雅黑" panose="020B0503020204020204" charset="-122"/>
          </a:endParaRPr>
        </a:p>
      </dgm:t>
    </dgm:pt>
    <dgm:pt modelId="{35FE0327-17E4-4A20-B719-E23CFE74FDC9}" type="par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8676E86-BCB0-4938-907F-91432CD2A54E}" type="sib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04CD63A-DE0B-4F5A-9BE3-02FFE67F47F4}">
      <dgm:prSet phldrT="[文本]" custT="1"/>
      <dgm:spPr/>
      <dgm:t>
        <a:bodyPr/>
        <a:lstStyle/>
        <a:p>
          <a:r>
            <a:rPr lang="zh-CN" altLang="en-US" sz="2000" dirty="0" smtClean="0">
              <a:latin typeface="微软雅黑" panose="020B0503020204020204" charset="-122"/>
              <a:ea typeface="微软雅黑" panose="020B0503020204020204" charset="-122"/>
            </a:rPr>
            <a:t>教学交互的模式、进程机理及影响因素</a:t>
          </a:r>
          <a:endParaRPr lang="zh-CN" altLang="en-US" sz="2000" dirty="0">
            <a:latin typeface="微软雅黑" panose="020B0503020204020204" charset="-122"/>
            <a:ea typeface="微软雅黑" panose="020B0503020204020204" charset="-122"/>
          </a:endParaRPr>
        </a:p>
      </dgm:t>
    </dgm:pt>
    <dgm:pt modelId="{0909980F-90EF-404C-BF5E-F11ADD854BEE}" type="par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BB4EED46-A662-4E56-916F-C36C30C89CE9}" type="sib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863AC17E-E56D-4EBB-BB89-39FAC2D6F427}">
      <dgm:prSet custT="1"/>
      <dgm:spPr/>
      <dgm:t>
        <a:bodyPr/>
        <a:lstStyle/>
        <a:p>
          <a:r>
            <a:rPr lang="zh-CN" altLang="en-US" sz="2000" dirty="0" smtClean="0">
              <a:latin typeface="微软雅黑" panose="020B0503020204020204" charset="-122"/>
              <a:ea typeface="微软雅黑" panose="020B0503020204020204" charset="-122"/>
            </a:rPr>
            <a:t>大数据</a:t>
          </a:r>
          <a:r>
            <a:rPr lang="en-US" altLang="zh-CN" sz="2000" dirty="0" smtClean="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人工智能支持的学习分析、干预</a:t>
          </a:r>
        </a:p>
      </dgm:t>
    </dgm:pt>
    <dgm:pt modelId="{C155867A-3C46-4C5D-9051-1A5E3391AE08}" type="parTrans" cxnId="{405A7551-AC00-49D4-93C7-E27853A81D0C}">
      <dgm:prSet/>
      <dgm:spPr/>
      <dgm:t>
        <a:bodyPr/>
        <a:lstStyle/>
        <a:p>
          <a:endParaRPr lang="zh-CN" altLang="en-US">
            <a:latin typeface="微软雅黑" panose="020B0503020204020204" charset="-122"/>
            <a:ea typeface="微软雅黑" panose="020B0503020204020204" charset="-122"/>
          </a:endParaRPr>
        </a:p>
      </dgm:t>
    </dgm:pt>
    <dgm:pt modelId="{1F8E6445-0078-43A2-9E15-F90E2C742743}" type="sibTrans" cxnId="{405A7551-AC00-49D4-93C7-E27853A81D0C}">
      <dgm:prSet/>
      <dgm:spPr/>
      <dgm:t>
        <a:bodyPr/>
        <a:lstStyle/>
        <a:p>
          <a:endParaRPr lang="zh-CN" altLang="en-US">
            <a:latin typeface="微软雅黑" panose="020B0503020204020204" charset="-122"/>
            <a:ea typeface="微软雅黑" panose="020B0503020204020204" charset="-122"/>
          </a:endParaRPr>
        </a:p>
      </dgm:t>
    </dgm:pt>
    <dgm:pt modelId="{2E13CC34-BEBB-4C92-B8A2-99727C42E987}">
      <dgm:prSet custT="1"/>
      <dgm:spPr/>
      <dgm:t>
        <a:bodyPr/>
        <a:lstStyle/>
        <a:p>
          <a:r>
            <a:rPr lang="zh-CN" altLang="en-US" sz="2000" dirty="0" smtClean="0">
              <a:latin typeface="微软雅黑" panose="020B0503020204020204" charset="-122"/>
              <a:ea typeface="微软雅黑" panose="020B0503020204020204" charset="-122"/>
            </a:rPr>
            <a:t>科创融合背景下知识生产重构</a:t>
          </a:r>
        </a:p>
      </dgm:t>
    </dgm:pt>
    <dgm:pt modelId="{04B42B35-5191-4ECE-B24C-2257695816A5}" type="parTrans" cxnId="{D16DCCBA-7A58-4625-918C-BE1BC2FB7826}">
      <dgm:prSet/>
      <dgm:spPr/>
      <dgm:t>
        <a:bodyPr/>
        <a:lstStyle/>
        <a:p>
          <a:endParaRPr lang="zh-CN" altLang="en-US">
            <a:latin typeface="微软雅黑" panose="020B0503020204020204" charset="-122"/>
            <a:ea typeface="微软雅黑" panose="020B0503020204020204" charset="-122"/>
          </a:endParaRPr>
        </a:p>
      </dgm:t>
    </dgm:pt>
    <dgm:pt modelId="{B0AA987F-A5B6-4873-B67E-2F86EE706972}" type="sibTrans" cxnId="{D16DCCBA-7A58-4625-918C-BE1BC2FB7826}">
      <dgm:prSet/>
      <dgm:spPr/>
      <dgm:t>
        <a:bodyPr/>
        <a:lstStyle/>
        <a:p>
          <a:endParaRPr lang="zh-CN" altLang="en-US">
            <a:latin typeface="微软雅黑" panose="020B0503020204020204" charset="-122"/>
            <a:ea typeface="微软雅黑" panose="020B0503020204020204" charset="-122"/>
          </a:endParaRPr>
        </a:p>
      </dgm:t>
    </dgm:pt>
    <dgm:pt modelId="{5A758F06-A03A-4098-95D1-922EE60F5B2C}">
      <dgm:prSet custT="1"/>
      <dgm:spPr/>
      <dgm:t>
        <a:bodyPr/>
        <a:lstStyle/>
        <a:p>
          <a:r>
            <a:rPr lang="zh-CN" altLang="en-US" sz="2000" dirty="0" smtClean="0">
              <a:latin typeface="微软雅黑" panose="020B0503020204020204" charset="-122"/>
              <a:ea typeface="微软雅黑" panose="020B0503020204020204" charset="-122"/>
            </a:rPr>
            <a:t>科教融合背景下的协同知识建构机理</a:t>
          </a:r>
        </a:p>
      </dgm:t>
    </dgm:pt>
    <dgm:pt modelId="{B0E1BE6A-BC23-4CEA-8FF8-FF4904C0A782}" type="parTrans" cxnId="{A66E9AC8-EDAC-43B5-B629-D510C4D092C7}">
      <dgm:prSet/>
      <dgm:spPr/>
      <dgm:t>
        <a:bodyPr/>
        <a:lstStyle/>
        <a:p>
          <a:endParaRPr lang="zh-CN" altLang="en-US">
            <a:latin typeface="微软雅黑" panose="020B0503020204020204" charset="-122"/>
            <a:ea typeface="微软雅黑" panose="020B0503020204020204" charset="-122"/>
          </a:endParaRPr>
        </a:p>
      </dgm:t>
    </dgm:pt>
    <dgm:pt modelId="{0ABD2DAD-BB4D-4FCE-BBD7-ABEF5445A7AB}" type="sibTrans" cxnId="{A66E9AC8-EDAC-43B5-B629-D510C4D092C7}">
      <dgm:prSet/>
      <dgm:spPr/>
      <dgm:t>
        <a:bodyPr/>
        <a:lstStyle/>
        <a:p>
          <a:endParaRPr lang="zh-CN" altLang="en-US">
            <a:latin typeface="微软雅黑" panose="020B0503020204020204" charset="-122"/>
            <a:ea typeface="微软雅黑" panose="020B0503020204020204" charset="-122"/>
          </a:endParaRPr>
        </a:p>
      </dgm:t>
    </dgm:pt>
    <dgm:pt modelId="{3BFA5A8C-06B1-469F-9343-6C238CAD87CC}" type="pres">
      <dgm:prSet presAssocID="{C9BC8824-25D3-41AD-8656-F82724820778}" presName="linearFlow" presStyleCnt="0">
        <dgm:presLayoutVars>
          <dgm:dir/>
          <dgm:animLvl val="lvl"/>
          <dgm:resizeHandles val="exact"/>
        </dgm:presLayoutVars>
      </dgm:prSet>
      <dgm:spPr/>
      <dgm:t>
        <a:bodyPr/>
        <a:lstStyle/>
        <a:p>
          <a:endParaRPr lang="zh-CN" altLang="en-US"/>
        </a:p>
      </dgm:t>
    </dgm:pt>
    <dgm:pt modelId="{268614C8-4E1C-4179-BE0D-3CB6CD5DA6C6}" type="pres">
      <dgm:prSet presAssocID="{7BEDE561-1EF8-40CD-A14F-832D0D39D0A1}" presName="composite" presStyleCnt="0"/>
      <dgm:spPr/>
    </dgm:pt>
    <dgm:pt modelId="{8DF7E393-B10E-4791-A744-EB43FC9A87B8}" type="pres">
      <dgm:prSet presAssocID="{7BEDE561-1EF8-40CD-A14F-832D0D39D0A1}" presName="parentText" presStyleLbl="alignNode1" presStyleIdx="0" presStyleCnt="3">
        <dgm:presLayoutVars>
          <dgm:chMax val="1"/>
          <dgm:bulletEnabled val="1"/>
        </dgm:presLayoutVars>
      </dgm:prSet>
      <dgm:spPr/>
      <dgm:t>
        <a:bodyPr/>
        <a:lstStyle/>
        <a:p>
          <a:endParaRPr lang="zh-CN" altLang="en-US"/>
        </a:p>
      </dgm:t>
    </dgm:pt>
    <dgm:pt modelId="{F794698D-501F-4FAD-AE83-8A149B223785}" type="pres">
      <dgm:prSet presAssocID="{7BEDE561-1EF8-40CD-A14F-832D0D39D0A1}" presName="descendantText" presStyleLbl="alignAcc1" presStyleIdx="0" presStyleCnt="3">
        <dgm:presLayoutVars>
          <dgm:bulletEnabled val="1"/>
        </dgm:presLayoutVars>
      </dgm:prSet>
      <dgm:spPr/>
      <dgm:t>
        <a:bodyPr/>
        <a:lstStyle/>
        <a:p>
          <a:endParaRPr lang="zh-CN" altLang="en-US"/>
        </a:p>
      </dgm:t>
    </dgm:pt>
    <dgm:pt modelId="{035CD135-77C5-4B88-84A0-C25E456D0217}" type="pres">
      <dgm:prSet presAssocID="{4742B2D5-0195-4C17-A4C0-902D9CC82F90}" presName="sp" presStyleCnt="0"/>
      <dgm:spPr/>
    </dgm:pt>
    <dgm:pt modelId="{4124F81E-2623-4D04-AD73-F82E5B0ACFB1}" type="pres">
      <dgm:prSet presAssocID="{AA7F18EA-3919-4190-8F37-FA4A0F6F0798}" presName="composite" presStyleCnt="0"/>
      <dgm:spPr/>
    </dgm:pt>
    <dgm:pt modelId="{B05A2214-6DF0-4773-816A-6E81211705F4}" type="pres">
      <dgm:prSet presAssocID="{AA7F18EA-3919-4190-8F37-FA4A0F6F0798}" presName="parentText" presStyleLbl="alignNode1" presStyleIdx="1" presStyleCnt="3">
        <dgm:presLayoutVars>
          <dgm:chMax val="1"/>
          <dgm:bulletEnabled val="1"/>
        </dgm:presLayoutVars>
      </dgm:prSet>
      <dgm:spPr/>
      <dgm:t>
        <a:bodyPr/>
        <a:lstStyle/>
        <a:p>
          <a:endParaRPr lang="zh-CN" altLang="en-US"/>
        </a:p>
      </dgm:t>
    </dgm:pt>
    <dgm:pt modelId="{2D5B4500-4333-4FF7-B167-6E37EFF86354}" type="pres">
      <dgm:prSet presAssocID="{AA7F18EA-3919-4190-8F37-FA4A0F6F0798}" presName="descendantText" presStyleLbl="alignAcc1" presStyleIdx="1" presStyleCnt="3">
        <dgm:presLayoutVars>
          <dgm:bulletEnabled val="1"/>
        </dgm:presLayoutVars>
      </dgm:prSet>
      <dgm:spPr/>
      <dgm:t>
        <a:bodyPr/>
        <a:lstStyle/>
        <a:p>
          <a:endParaRPr lang="zh-CN" altLang="en-US"/>
        </a:p>
      </dgm:t>
    </dgm:pt>
    <dgm:pt modelId="{6433D6CD-6693-4D2E-8D52-A0C24AF8A296}" type="pres">
      <dgm:prSet presAssocID="{B74DEBFC-DF56-49FB-AEDA-AE739F2E93EE}" presName="sp" presStyleCnt="0"/>
      <dgm:spPr/>
    </dgm:pt>
    <dgm:pt modelId="{1171CB11-2361-4151-8F70-CD22504F1C26}" type="pres">
      <dgm:prSet presAssocID="{C16B948E-4F4C-414B-80F9-CCAACE723BE8}" presName="composite" presStyleCnt="0"/>
      <dgm:spPr/>
    </dgm:pt>
    <dgm:pt modelId="{15864C69-DE72-4E6D-A1EA-ACFFF8DB5BF1}" type="pres">
      <dgm:prSet presAssocID="{C16B948E-4F4C-414B-80F9-CCAACE723BE8}" presName="parentText" presStyleLbl="alignNode1" presStyleIdx="2" presStyleCnt="3">
        <dgm:presLayoutVars>
          <dgm:chMax val="1"/>
          <dgm:bulletEnabled val="1"/>
        </dgm:presLayoutVars>
      </dgm:prSet>
      <dgm:spPr/>
      <dgm:t>
        <a:bodyPr/>
        <a:lstStyle/>
        <a:p>
          <a:endParaRPr lang="zh-CN" altLang="en-US"/>
        </a:p>
      </dgm:t>
    </dgm:pt>
    <dgm:pt modelId="{B29A9C2F-82EA-4F16-AD92-4A035F781F5C}" type="pres">
      <dgm:prSet presAssocID="{C16B948E-4F4C-414B-80F9-CCAACE723BE8}" presName="descendantText" presStyleLbl="alignAcc1" presStyleIdx="2" presStyleCnt="3">
        <dgm:presLayoutVars>
          <dgm:bulletEnabled val="1"/>
        </dgm:presLayoutVars>
      </dgm:prSet>
      <dgm:spPr/>
      <dgm:t>
        <a:bodyPr/>
        <a:lstStyle/>
        <a:p>
          <a:endParaRPr lang="zh-CN" altLang="en-US"/>
        </a:p>
      </dgm:t>
    </dgm:pt>
  </dgm:ptLst>
  <dgm:cxnLst>
    <dgm:cxn modelId="{5C600742-E56D-4C25-8D66-D0333F5DB7F7}" type="presOf" srcId="{C16B948E-4F4C-414B-80F9-CCAACE723BE8}" destId="{15864C69-DE72-4E6D-A1EA-ACFFF8DB5BF1}" srcOrd="0" destOrd="0" presId="urn:microsoft.com/office/officeart/2005/8/layout/chevron2"/>
    <dgm:cxn modelId="{D16DCCBA-7A58-4625-918C-BE1BC2FB7826}" srcId="{C16B948E-4F4C-414B-80F9-CCAACE723BE8}" destId="{2E13CC34-BEBB-4C92-B8A2-99727C42E987}" srcOrd="1" destOrd="0" parTransId="{04B42B35-5191-4ECE-B24C-2257695816A5}" sibTransId="{B0AA987F-A5B6-4873-B67E-2F86EE706972}"/>
    <dgm:cxn modelId="{CA9ADBC7-0453-4D54-8DC9-2727CE17EE50}" srcId="{AA7F18EA-3919-4190-8F37-FA4A0F6F0798}" destId="{5E911F0E-6E03-4D0F-86CF-C5A1094373D5}" srcOrd="0" destOrd="0" parTransId="{B10E1B55-0D4E-43FE-943F-D3A9C14F743E}" sibTransId="{AE99AD44-A9A6-4168-A0C5-232A9E127BCA}"/>
    <dgm:cxn modelId="{03D58280-3B44-4AC6-A153-F8A8209D36C1}" type="presOf" srcId="{2E13CC34-BEBB-4C92-B8A2-99727C42E987}" destId="{B29A9C2F-82EA-4F16-AD92-4A035F781F5C}" srcOrd="0" destOrd="1" presId="urn:microsoft.com/office/officeart/2005/8/layout/chevron2"/>
    <dgm:cxn modelId="{15F49E22-E73E-49F9-B2F3-A1001A8E1457}" type="presOf" srcId="{5A758F06-A03A-4098-95D1-922EE60F5B2C}" destId="{B29A9C2F-82EA-4F16-AD92-4A035F781F5C}" srcOrd="0" destOrd="2" presId="urn:microsoft.com/office/officeart/2005/8/layout/chevron2"/>
    <dgm:cxn modelId="{D9CABCF0-6352-4EE3-95C7-EFBD2C5BFEF5}" srcId="{C9BC8824-25D3-41AD-8656-F82724820778}" destId="{7BEDE561-1EF8-40CD-A14F-832D0D39D0A1}" srcOrd="0" destOrd="0" parTransId="{1F3F7CA1-E415-4185-89EA-EB877B898A65}" sibTransId="{4742B2D5-0195-4C17-A4C0-902D9CC82F90}"/>
    <dgm:cxn modelId="{8CBB0E19-FD71-4780-A2D0-A650DF30D7BD}" srcId="{C16B948E-4F4C-414B-80F9-CCAACE723BE8}" destId="{904CD63A-DE0B-4F5A-9BE3-02FFE67F47F4}" srcOrd="0" destOrd="0" parTransId="{0909980F-90EF-404C-BF5E-F11ADD854BEE}" sibTransId="{BB4EED46-A662-4E56-916F-C36C30C89CE9}"/>
    <dgm:cxn modelId="{21CC7700-3725-4A6B-8BE5-B4C60A782E61}" srcId="{7BEDE561-1EF8-40CD-A14F-832D0D39D0A1}" destId="{B9959453-73A3-4B2F-AF99-6B9F92A7E8D9}" srcOrd="0" destOrd="0" parTransId="{A51838DB-AE46-4ABB-8806-24F1D37F061D}" sibTransId="{E6196F9B-6A8C-4BE9-BF28-26DAF7253ADE}"/>
    <dgm:cxn modelId="{B4427D6B-E84B-4D9A-8ACA-60603FA432D5}" type="presOf" srcId="{B9959453-73A3-4B2F-AF99-6B9F92A7E8D9}" destId="{F794698D-501F-4FAD-AE83-8A149B223785}" srcOrd="0" destOrd="0" presId="urn:microsoft.com/office/officeart/2005/8/layout/chevron2"/>
    <dgm:cxn modelId="{B52E93C4-E6F9-4635-AB8D-D47323A00061}" type="presOf" srcId="{AA7F18EA-3919-4190-8F37-FA4A0F6F0798}" destId="{B05A2214-6DF0-4773-816A-6E81211705F4}" srcOrd="0" destOrd="0" presId="urn:microsoft.com/office/officeart/2005/8/layout/chevron2"/>
    <dgm:cxn modelId="{D1658BE8-4B80-4748-A7D7-6EB686BEE1A1}" type="presOf" srcId="{904CD63A-DE0B-4F5A-9BE3-02FFE67F47F4}" destId="{B29A9C2F-82EA-4F16-AD92-4A035F781F5C}" srcOrd="0" destOrd="0" presId="urn:microsoft.com/office/officeart/2005/8/layout/chevron2"/>
    <dgm:cxn modelId="{93E9CE75-9BCC-4A53-814A-E49515FCA281}" type="presOf" srcId="{C9BC8824-25D3-41AD-8656-F82724820778}" destId="{3BFA5A8C-06B1-469F-9343-6C238CAD87CC}" srcOrd="0" destOrd="0" presId="urn:microsoft.com/office/officeart/2005/8/layout/chevron2"/>
    <dgm:cxn modelId="{AFFA9045-1F21-43D8-8A2D-8389DDE7C6BA}" srcId="{C9BC8824-25D3-41AD-8656-F82724820778}" destId="{AA7F18EA-3919-4190-8F37-FA4A0F6F0798}" srcOrd="1" destOrd="0" parTransId="{BA658AFB-0777-4387-8A59-D3052E206AA6}" sibTransId="{B74DEBFC-DF56-49FB-AEDA-AE739F2E93EE}"/>
    <dgm:cxn modelId="{3FF762AA-B7CE-4209-8FF2-8CB0AA6BDAD7}" type="presOf" srcId="{5E911F0E-6E03-4D0F-86CF-C5A1094373D5}" destId="{2D5B4500-4333-4FF7-B167-6E37EFF86354}" srcOrd="0" destOrd="0" presId="urn:microsoft.com/office/officeart/2005/8/layout/chevron2"/>
    <dgm:cxn modelId="{A66E9AC8-EDAC-43B5-B629-D510C4D092C7}" srcId="{C16B948E-4F4C-414B-80F9-CCAACE723BE8}" destId="{5A758F06-A03A-4098-95D1-922EE60F5B2C}" srcOrd="2" destOrd="0" parTransId="{B0E1BE6A-BC23-4CEA-8FF8-FF4904C0A782}" sibTransId="{0ABD2DAD-BB4D-4FCE-BBD7-ABEF5445A7AB}"/>
    <dgm:cxn modelId="{405A7551-AC00-49D4-93C7-E27853A81D0C}" srcId="{AA7F18EA-3919-4190-8F37-FA4A0F6F0798}" destId="{863AC17E-E56D-4EBB-BB89-39FAC2D6F427}" srcOrd="1" destOrd="0" parTransId="{C155867A-3C46-4C5D-9051-1A5E3391AE08}" sibTransId="{1F8E6445-0078-43A2-9E15-F90E2C742743}"/>
    <dgm:cxn modelId="{F6EA62EC-E1C3-47FA-975E-67ED264BBC50}" type="presOf" srcId="{863AC17E-E56D-4EBB-BB89-39FAC2D6F427}" destId="{2D5B4500-4333-4FF7-B167-6E37EFF86354}" srcOrd="0" destOrd="1" presId="urn:microsoft.com/office/officeart/2005/8/layout/chevron2"/>
    <dgm:cxn modelId="{B1A57453-0D12-4F0F-A45E-2F997CF4CFD0}" srcId="{C9BC8824-25D3-41AD-8656-F82724820778}" destId="{C16B948E-4F4C-414B-80F9-CCAACE723BE8}" srcOrd="2" destOrd="0" parTransId="{35FE0327-17E4-4A20-B719-E23CFE74FDC9}" sibTransId="{98676E86-BCB0-4938-907F-91432CD2A54E}"/>
    <dgm:cxn modelId="{31D497BD-D54F-4E0D-9B24-F2D3E7F30354}" type="presOf" srcId="{7BEDE561-1EF8-40CD-A14F-832D0D39D0A1}" destId="{8DF7E393-B10E-4791-A744-EB43FC9A87B8}" srcOrd="0" destOrd="0" presId="urn:microsoft.com/office/officeart/2005/8/layout/chevron2"/>
    <dgm:cxn modelId="{5693055A-3B88-4C4C-A295-4A741ADE52BC}" type="presParOf" srcId="{3BFA5A8C-06B1-469F-9343-6C238CAD87CC}" destId="{268614C8-4E1C-4179-BE0D-3CB6CD5DA6C6}" srcOrd="0" destOrd="0" presId="urn:microsoft.com/office/officeart/2005/8/layout/chevron2"/>
    <dgm:cxn modelId="{2B20850B-70DC-43A3-8BB0-447EC85BB26D}" type="presParOf" srcId="{268614C8-4E1C-4179-BE0D-3CB6CD5DA6C6}" destId="{8DF7E393-B10E-4791-A744-EB43FC9A87B8}" srcOrd="0" destOrd="0" presId="urn:microsoft.com/office/officeart/2005/8/layout/chevron2"/>
    <dgm:cxn modelId="{57F74540-4192-4CCC-810E-5237778FEA07}" type="presParOf" srcId="{268614C8-4E1C-4179-BE0D-3CB6CD5DA6C6}" destId="{F794698D-501F-4FAD-AE83-8A149B223785}" srcOrd="1" destOrd="0" presId="urn:microsoft.com/office/officeart/2005/8/layout/chevron2"/>
    <dgm:cxn modelId="{BCC159A1-C7C4-44C5-9C85-D5C677414307}" type="presParOf" srcId="{3BFA5A8C-06B1-469F-9343-6C238CAD87CC}" destId="{035CD135-77C5-4B88-84A0-C25E456D0217}" srcOrd="1" destOrd="0" presId="urn:microsoft.com/office/officeart/2005/8/layout/chevron2"/>
    <dgm:cxn modelId="{8C02814E-24E6-49FA-BE1D-D061E34C927B}" type="presParOf" srcId="{3BFA5A8C-06B1-469F-9343-6C238CAD87CC}" destId="{4124F81E-2623-4D04-AD73-F82E5B0ACFB1}" srcOrd="2" destOrd="0" presId="urn:microsoft.com/office/officeart/2005/8/layout/chevron2"/>
    <dgm:cxn modelId="{723ADB23-EA17-46DC-94AB-6B8F9A0AB3EA}" type="presParOf" srcId="{4124F81E-2623-4D04-AD73-F82E5B0ACFB1}" destId="{B05A2214-6DF0-4773-816A-6E81211705F4}" srcOrd="0" destOrd="0" presId="urn:microsoft.com/office/officeart/2005/8/layout/chevron2"/>
    <dgm:cxn modelId="{06113EDB-F886-4DF4-A048-F10F9E355911}" type="presParOf" srcId="{4124F81E-2623-4D04-AD73-F82E5B0ACFB1}" destId="{2D5B4500-4333-4FF7-B167-6E37EFF86354}" srcOrd="1" destOrd="0" presId="urn:microsoft.com/office/officeart/2005/8/layout/chevron2"/>
    <dgm:cxn modelId="{195006F8-E07E-481A-BEFB-AF2EB1526A92}" type="presParOf" srcId="{3BFA5A8C-06B1-469F-9343-6C238CAD87CC}" destId="{6433D6CD-6693-4D2E-8D52-A0C24AF8A296}" srcOrd="3" destOrd="0" presId="urn:microsoft.com/office/officeart/2005/8/layout/chevron2"/>
    <dgm:cxn modelId="{7B17C90E-E7B8-46B4-BA25-8A91B7A7AC76}" type="presParOf" srcId="{3BFA5A8C-06B1-469F-9343-6C238CAD87CC}" destId="{1171CB11-2361-4151-8F70-CD22504F1C26}" srcOrd="4" destOrd="0" presId="urn:microsoft.com/office/officeart/2005/8/layout/chevron2"/>
    <dgm:cxn modelId="{4D5E18D1-3291-4DAD-BA92-C8BDB3A04C18}" type="presParOf" srcId="{1171CB11-2361-4151-8F70-CD22504F1C26}" destId="{15864C69-DE72-4E6D-A1EA-ACFFF8DB5BF1}" srcOrd="0" destOrd="0" presId="urn:microsoft.com/office/officeart/2005/8/layout/chevron2"/>
    <dgm:cxn modelId="{07BFCDD4-B1F5-46EC-BBB1-F0EA35C0780F}" type="presParOf" srcId="{1171CB11-2361-4151-8F70-CD22504F1C26}" destId="{B29A9C2F-82EA-4F16-AD92-4A035F781F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63B5C9-ACCD-44B3-80E6-360AB229B128}" type="doc">
      <dgm:prSet loTypeId="urn:microsoft.com/office/officeart/2008/layout/IncreasingCircleProcess#1" loCatId="process" qsTypeId="urn:microsoft.com/office/officeart/2005/8/quickstyle/simple1#5" qsCatId="simple" csTypeId="urn:microsoft.com/office/officeart/2005/8/colors/accent0_3#5" csCatId="mainScheme" phldr="1"/>
      <dgm:spPr/>
      <dgm:t>
        <a:bodyPr/>
        <a:lstStyle/>
        <a:p>
          <a:endParaRPr lang="zh-CN" altLang="en-US"/>
        </a:p>
      </dgm:t>
    </dgm:pt>
    <dgm:pt modelId="{60FB24FB-177B-4AED-8729-8BB23D2EE7E0}">
      <dgm:prSet custT="1"/>
      <dgm:spPr/>
      <dgm:t>
        <a:bodyPr/>
        <a:lstStyle/>
        <a:p>
          <a:pPr rtl="0">
            <a:spcAft>
              <a:spcPts val="155"/>
            </a:spcAft>
          </a:pPr>
          <a:r>
            <a:rPr lang="en-US" sz="1800" b="0" i="0" baseline="0" dirty="0" smtClean="0">
              <a:latin typeface="微软雅黑" panose="020B0503020204020204" charset="-122"/>
              <a:ea typeface="微软雅黑" panose="020B0503020204020204" charset="-122"/>
            </a:rPr>
            <a:t>1.</a:t>
          </a:r>
          <a:r>
            <a:rPr lang="zh-CN" sz="1800" b="0" i="0" baseline="0" dirty="0" smtClean="0">
              <a:latin typeface="微软雅黑" panose="020B0503020204020204" charset="-122"/>
              <a:ea typeface="微软雅黑" panose="020B0503020204020204" charset="-122"/>
            </a:rPr>
            <a:t>学习（教学）效果的自动化评价</a:t>
          </a:r>
          <a:endParaRPr lang="zh-CN" sz="1800" dirty="0">
            <a:latin typeface="微软雅黑" panose="020B0503020204020204" charset="-122"/>
            <a:ea typeface="微软雅黑" panose="020B0503020204020204" charset="-122"/>
          </a:endParaRPr>
        </a:p>
      </dgm:t>
    </dgm:pt>
    <dgm:pt modelId="{AD4BB55E-D8B0-47EE-B37D-2EA6A3CA2547}" type="parTrans" cxnId="{E1194B5F-A683-48EC-BA6E-44C827CAB6CD}">
      <dgm:prSet/>
      <dgm:spPr/>
      <dgm:t>
        <a:bodyPr/>
        <a:lstStyle/>
        <a:p>
          <a:endParaRPr lang="zh-CN" altLang="en-US" sz="2000">
            <a:latin typeface="微软雅黑" panose="020B0503020204020204" charset="-122"/>
            <a:ea typeface="微软雅黑" panose="020B0503020204020204" charset="-122"/>
          </a:endParaRPr>
        </a:p>
      </dgm:t>
    </dgm:pt>
    <dgm:pt modelId="{F97D8EED-9E6B-4E4A-A4AC-7F69E21B5326}" type="sibTrans" cxnId="{E1194B5F-A683-48EC-BA6E-44C827CAB6CD}">
      <dgm:prSet/>
      <dgm:spPr/>
      <dgm:t>
        <a:bodyPr/>
        <a:lstStyle/>
        <a:p>
          <a:endParaRPr lang="zh-CN" altLang="en-US" sz="2000">
            <a:latin typeface="微软雅黑" panose="020B0503020204020204" charset="-122"/>
            <a:ea typeface="微软雅黑" panose="020B0503020204020204" charset="-122"/>
          </a:endParaRPr>
        </a:p>
      </dgm:t>
    </dgm:pt>
    <dgm:pt modelId="{6734368F-5FCB-4D5B-A124-2445B9EE4AA8}">
      <dgm:prSet custT="1"/>
      <dgm:spPr/>
      <dgm:t>
        <a:bodyPr/>
        <a:lstStyle/>
        <a:p>
          <a:pPr rtl="0">
            <a:spcAft>
              <a:spcPts val="155"/>
            </a:spcAft>
          </a:pPr>
          <a:r>
            <a:rPr lang="en-US" sz="1800" b="0" i="0" baseline="0" dirty="0" smtClean="0">
              <a:latin typeface="微软雅黑" panose="020B0503020204020204" charset="-122"/>
              <a:ea typeface="微软雅黑" panose="020B0503020204020204" charset="-122"/>
            </a:rPr>
            <a:t>2.</a:t>
          </a:r>
          <a:r>
            <a:rPr lang="zh-CN" sz="1800" b="0" i="0" baseline="0" dirty="0" smtClean="0">
              <a:latin typeface="微软雅黑" panose="020B0503020204020204" charset="-122"/>
              <a:ea typeface="微软雅黑" panose="020B0503020204020204" charset="-122"/>
            </a:rPr>
            <a:t>人工智能和大数据技术促进网络教育资源的发展与应用</a:t>
          </a:r>
          <a:endParaRPr lang="zh-CN" sz="1800" dirty="0">
            <a:latin typeface="微软雅黑" panose="020B0503020204020204" charset="-122"/>
            <a:ea typeface="微软雅黑" panose="020B0503020204020204" charset="-122"/>
          </a:endParaRPr>
        </a:p>
      </dgm:t>
    </dgm:pt>
    <dgm:pt modelId="{9B2F7528-1382-4F60-8BC8-58658FA5EF1A}" type="parTrans" cxnId="{36656F76-E9A0-4327-A02F-7C1EC32B5B97}">
      <dgm:prSet/>
      <dgm:spPr/>
      <dgm:t>
        <a:bodyPr/>
        <a:lstStyle/>
        <a:p>
          <a:endParaRPr lang="zh-CN" altLang="en-US" sz="2000">
            <a:latin typeface="微软雅黑" panose="020B0503020204020204" charset="-122"/>
            <a:ea typeface="微软雅黑" panose="020B0503020204020204" charset="-122"/>
          </a:endParaRPr>
        </a:p>
      </dgm:t>
    </dgm:pt>
    <dgm:pt modelId="{DD8D94ED-84E6-49DF-826D-0401C15B9F99}" type="sibTrans" cxnId="{36656F76-E9A0-4327-A02F-7C1EC32B5B97}">
      <dgm:prSet/>
      <dgm:spPr/>
      <dgm:t>
        <a:bodyPr/>
        <a:lstStyle/>
        <a:p>
          <a:endParaRPr lang="zh-CN" altLang="en-US" sz="2000">
            <a:latin typeface="微软雅黑" panose="020B0503020204020204" charset="-122"/>
            <a:ea typeface="微软雅黑" panose="020B0503020204020204" charset="-122"/>
          </a:endParaRPr>
        </a:p>
      </dgm:t>
    </dgm:pt>
    <dgm:pt modelId="{21D44756-41BB-4E95-8BE3-44706C291FCD}">
      <dgm:prSet custT="1"/>
      <dgm:spPr/>
      <dgm:t>
        <a:bodyPr/>
        <a:lstStyle/>
        <a:p>
          <a:pPr rtl="0">
            <a:spcAft>
              <a:spcPts val="155"/>
            </a:spcAft>
          </a:pPr>
          <a:r>
            <a:rPr lang="en-US" sz="1800" b="0" i="0" baseline="0" dirty="0" smtClean="0">
              <a:latin typeface="微软雅黑" panose="020B0503020204020204" charset="-122"/>
              <a:ea typeface="微软雅黑" panose="020B0503020204020204" charset="-122"/>
            </a:rPr>
            <a:t>3.</a:t>
          </a:r>
          <a:r>
            <a:rPr lang="zh-CN" sz="1800" b="0" i="0" baseline="0" dirty="0" smtClean="0">
              <a:latin typeface="微软雅黑" panose="020B0503020204020204" charset="-122"/>
              <a:ea typeface="微软雅黑" panose="020B0503020204020204" charset="-122"/>
            </a:rPr>
            <a:t>科教大数据建构与科技人力资源模型与技术</a:t>
          </a:r>
          <a:endParaRPr lang="zh-CN" sz="1800" dirty="0">
            <a:latin typeface="微软雅黑" panose="020B0503020204020204" charset="-122"/>
            <a:ea typeface="微软雅黑" panose="020B0503020204020204" charset="-122"/>
          </a:endParaRPr>
        </a:p>
      </dgm:t>
    </dgm:pt>
    <dgm:pt modelId="{4460A894-DDE3-42B4-BF51-D82DD4A522A9}" type="parTrans" cxnId="{1B8BD240-A521-4D44-86F7-FE876F0C4986}">
      <dgm:prSet/>
      <dgm:spPr/>
      <dgm:t>
        <a:bodyPr/>
        <a:lstStyle/>
        <a:p>
          <a:endParaRPr lang="zh-CN" altLang="en-US" sz="2000">
            <a:latin typeface="微软雅黑" panose="020B0503020204020204" charset="-122"/>
            <a:ea typeface="微软雅黑" panose="020B0503020204020204" charset="-122"/>
          </a:endParaRPr>
        </a:p>
      </dgm:t>
    </dgm:pt>
    <dgm:pt modelId="{9C1C4232-4CE4-4F05-A60C-D5D838771FB8}" type="sibTrans" cxnId="{1B8BD240-A521-4D44-86F7-FE876F0C4986}">
      <dgm:prSet/>
      <dgm:spPr/>
      <dgm:t>
        <a:bodyPr/>
        <a:lstStyle/>
        <a:p>
          <a:endParaRPr lang="zh-CN" altLang="en-US" sz="2000">
            <a:latin typeface="微软雅黑" panose="020B0503020204020204" charset="-122"/>
            <a:ea typeface="微软雅黑" panose="020B0503020204020204" charset="-122"/>
          </a:endParaRPr>
        </a:p>
      </dgm:t>
    </dgm:pt>
    <dgm:pt modelId="{33CB1604-D368-4927-866F-2BC98A2893F7}">
      <dgm:prSet custT="1"/>
      <dgm:spPr/>
      <dgm:t>
        <a:bodyPr/>
        <a:lstStyle/>
        <a:p>
          <a:pPr rtl="0">
            <a:spcAft>
              <a:spcPts val="155"/>
            </a:spcAft>
          </a:pPr>
          <a:r>
            <a:rPr lang="en-US" sz="1800" b="0" i="0" baseline="0" dirty="0" smtClean="0">
              <a:latin typeface="微软雅黑" panose="020B0503020204020204" charset="-122"/>
              <a:ea typeface="微软雅黑" panose="020B0503020204020204" charset="-122"/>
            </a:rPr>
            <a:t>4.</a:t>
          </a:r>
          <a:r>
            <a:rPr lang="zh-CN" sz="1800" b="0" i="0" baseline="0" dirty="0" smtClean="0">
              <a:latin typeface="微软雅黑" panose="020B0503020204020204" charset="-122"/>
              <a:ea typeface="微软雅黑" panose="020B0503020204020204" charset="-122"/>
            </a:rPr>
            <a:t> “人</a:t>
          </a:r>
          <a:r>
            <a:rPr lang="en-US" sz="1800" b="0" i="0" baseline="0" dirty="0" smtClean="0">
              <a:latin typeface="微软雅黑" panose="020B0503020204020204" charset="-122"/>
              <a:ea typeface="微软雅黑" panose="020B0503020204020204" charset="-122"/>
            </a:rPr>
            <a:t>-</a:t>
          </a:r>
          <a:r>
            <a:rPr lang="zh-CN" sz="1800" b="0" i="0" baseline="0" dirty="0" smtClean="0">
              <a:latin typeface="微软雅黑" panose="020B0503020204020204" charset="-122"/>
              <a:ea typeface="微软雅黑" panose="020B0503020204020204" charset="-122"/>
            </a:rPr>
            <a:t>人、人</a:t>
          </a:r>
          <a:r>
            <a:rPr lang="en-US" sz="1800" b="0" i="0" baseline="0" dirty="0" smtClean="0">
              <a:latin typeface="微软雅黑" panose="020B0503020204020204" charset="-122"/>
              <a:ea typeface="微软雅黑" panose="020B0503020204020204" charset="-122"/>
            </a:rPr>
            <a:t>-</a:t>
          </a:r>
          <a:r>
            <a:rPr lang="zh-CN" sz="1800" b="0" i="0" baseline="0" dirty="0" smtClean="0">
              <a:latin typeface="微软雅黑" panose="020B0503020204020204" charset="-122"/>
              <a:ea typeface="微软雅黑" panose="020B0503020204020204" charset="-122"/>
            </a:rPr>
            <a:t>机”交互探索模式下的在线智能学习方法</a:t>
          </a:r>
          <a:endParaRPr lang="en-US" altLang="zh-CN" sz="1800" b="0" i="0" baseline="0" dirty="0" smtClean="0">
            <a:latin typeface="微软雅黑" panose="020B0503020204020204" charset="-122"/>
            <a:ea typeface="微软雅黑" panose="020B0503020204020204" charset="-122"/>
          </a:endParaRPr>
        </a:p>
        <a:p>
          <a:pPr rtl="0">
            <a:spcAft>
              <a:spcPts val="155"/>
            </a:spcAft>
          </a:pPr>
          <a:r>
            <a:rPr lang="en-US" sz="1800" b="0" i="0" baseline="0" dirty="0" smtClean="0">
              <a:latin typeface="微软雅黑" panose="020B0503020204020204" charset="-122"/>
              <a:ea typeface="微软雅黑" panose="020B0503020204020204" charset="-122"/>
            </a:rPr>
            <a:t>5.</a:t>
          </a:r>
          <a:r>
            <a:rPr lang="zh-CN" sz="1800" b="0" i="0" baseline="0" dirty="0" smtClean="0">
              <a:latin typeface="微软雅黑" panose="020B0503020204020204" charset="-122"/>
              <a:ea typeface="微软雅黑" panose="020B0503020204020204" charset="-122"/>
            </a:rPr>
            <a:t>教育共享服务量化评价模型和优化机制</a:t>
          </a:r>
          <a:endParaRPr lang="zh-CN" sz="1800" dirty="0">
            <a:latin typeface="微软雅黑" panose="020B0503020204020204" charset="-122"/>
            <a:ea typeface="微软雅黑" panose="020B0503020204020204" charset="-122"/>
          </a:endParaRPr>
        </a:p>
      </dgm:t>
    </dgm:pt>
    <dgm:pt modelId="{6C586BB9-4869-4935-A3C0-1B51FF30A400}" type="parTrans" cxnId="{5B87D7EA-726C-4C2F-9F0A-C995E97F293A}">
      <dgm:prSet/>
      <dgm:spPr/>
      <dgm:t>
        <a:bodyPr/>
        <a:lstStyle/>
        <a:p>
          <a:endParaRPr lang="zh-CN" altLang="en-US" sz="2000">
            <a:latin typeface="微软雅黑" panose="020B0503020204020204" charset="-122"/>
            <a:ea typeface="微软雅黑" panose="020B0503020204020204" charset="-122"/>
          </a:endParaRPr>
        </a:p>
      </dgm:t>
    </dgm:pt>
    <dgm:pt modelId="{0EBC4FC1-A3C4-443C-A790-479509CE403C}" type="sibTrans" cxnId="{5B87D7EA-726C-4C2F-9F0A-C995E97F293A}">
      <dgm:prSet/>
      <dgm:spPr/>
      <dgm:t>
        <a:bodyPr/>
        <a:lstStyle/>
        <a:p>
          <a:endParaRPr lang="zh-CN" altLang="en-US" sz="2000">
            <a:latin typeface="微软雅黑" panose="020B0503020204020204" charset="-122"/>
            <a:ea typeface="微软雅黑" panose="020B0503020204020204" charset="-122"/>
          </a:endParaRPr>
        </a:p>
      </dgm:t>
    </dgm:pt>
    <dgm:pt modelId="{D1295089-B357-4B01-A0C7-12B398D52ED1}">
      <dgm:prSet custT="1"/>
      <dgm:spPr/>
      <dgm:t>
        <a:bodyPr/>
        <a:lstStyle/>
        <a:p>
          <a:pPr rtl="0">
            <a:spcAft>
              <a:spcPts val="155"/>
            </a:spcAft>
          </a:pPr>
          <a:r>
            <a:rPr lang="en-US" sz="1800" b="0" i="0" baseline="0" dirty="0" smtClean="0">
              <a:latin typeface="微软雅黑" panose="020B0503020204020204" charset="-122"/>
              <a:ea typeface="微软雅黑" panose="020B0503020204020204" charset="-122"/>
            </a:rPr>
            <a:t>6.</a:t>
          </a:r>
          <a:r>
            <a:rPr lang="zh-CN" sz="1800" b="0" i="0" baseline="0" dirty="0" smtClean="0">
              <a:latin typeface="微软雅黑" panose="020B0503020204020204" charset="-122"/>
              <a:ea typeface="微软雅黑" panose="020B0503020204020204" charset="-122"/>
            </a:rPr>
            <a:t>面向真实工程世界的工程教育仿真平台及虚拟现实环境构建</a:t>
          </a:r>
          <a:endParaRPr lang="zh-CN" sz="1800" dirty="0">
            <a:latin typeface="微软雅黑" panose="020B0503020204020204" charset="-122"/>
            <a:ea typeface="微软雅黑" panose="020B0503020204020204" charset="-122"/>
          </a:endParaRPr>
        </a:p>
      </dgm:t>
    </dgm:pt>
    <dgm:pt modelId="{F415E281-6052-470A-8EEF-DFAE47B1E225}" type="parTrans" cxnId="{B6D55568-7558-4787-B04E-E8ABA548917E}">
      <dgm:prSet/>
      <dgm:spPr/>
      <dgm:t>
        <a:bodyPr/>
        <a:lstStyle/>
        <a:p>
          <a:endParaRPr lang="zh-CN" altLang="en-US" sz="2000">
            <a:latin typeface="微软雅黑" panose="020B0503020204020204" charset="-122"/>
            <a:ea typeface="微软雅黑" panose="020B0503020204020204" charset="-122"/>
          </a:endParaRPr>
        </a:p>
      </dgm:t>
    </dgm:pt>
    <dgm:pt modelId="{5C5ED28C-72A7-4695-B76C-1248A8C553A4}" type="sibTrans" cxnId="{B6D55568-7558-4787-B04E-E8ABA548917E}">
      <dgm:prSet/>
      <dgm:spPr/>
      <dgm:t>
        <a:bodyPr/>
        <a:lstStyle/>
        <a:p>
          <a:endParaRPr lang="zh-CN" altLang="en-US" sz="2000">
            <a:latin typeface="微软雅黑" panose="020B0503020204020204" charset="-122"/>
            <a:ea typeface="微软雅黑" panose="020B0503020204020204" charset="-122"/>
          </a:endParaRPr>
        </a:p>
      </dgm:t>
    </dgm:pt>
    <dgm:pt modelId="{434A2B12-E71D-48B8-8C49-A60424D18535}">
      <dgm:prSet custT="1"/>
      <dgm:spPr/>
      <dgm:t>
        <a:bodyPr/>
        <a:lstStyle/>
        <a:p>
          <a:pPr rtl="0"/>
          <a:r>
            <a:rPr lang="zh-CN" altLang="en-US" sz="3200" dirty="0" smtClean="0">
              <a:latin typeface="微软雅黑" panose="020B0503020204020204" charset="-122"/>
              <a:ea typeface="微软雅黑" panose="020B0503020204020204" charset="-122"/>
            </a:rPr>
            <a:t>典型应用</a:t>
          </a:r>
          <a:endParaRPr lang="zh-CN" altLang="en-US" sz="3200" dirty="0">
            <a:latin typeface="微软雅黑" panose="020B0503020204020204" charset="-122"/>
            <a:ea typeface="微软雅黑" panose="020B0503020204020204" charset="-122"/>
          </a:endParaRPr>
        </a:p>
      </dgm:t>
    </dgm:pt>
    <dgm:pt modelId="{C0D2B937-E8C2-48AD-9937-82883A3CD925}" type="parTrans" cxnId="{0E0E3F8C-E4DB-44C7-BA87-2BC536B82A00}">
      <dgm:prSet/>
      <dgm:spPr/>
      <dgm:t>
        <a:bodyPr/>
        <a:lstStyle/>
        <a:p>
          <a:endParaRPr lang="zh-CN" altLang="en-US" sz="2000">
            <a:latin typeface="微软雅黑" panose="020B0503020204020204" charset="-122"/>
            <a:ea typeface="微软雅黑" panose="020B0503020204020204" charset="-122"/>
          </a:endParaRPr>
        </a:p>
      </dgm:t>
    </dgm:pt>
    <dgm:pt modelId="{6536D112-ABD8-44CB-A4F2-A4BBBF33A8A6}" type="sibTrans" cxnId="{0E0E3F8C-E4DB-44C7-BA87-2BC536B82A00}">
      <dgm:prSet/>
      <dgm:spPr/>
      <dgm:t>
        <a:bodyPr/>
        <a:lstStyle/>
        <a:p>
          <a:endParaRPr lang="zh-CN" altLang="en-US" sz="2000">
            <a:latin typeface="微软雅黑" panose="020B0503020204020204" charset="-122"/>
            <a:ea typeface="微软雅黑" panose="020B0503020204020204" charset="-122"/>
          </a:endParaRPr>
        </a:p>
      </dgm:t>
    </dgm:pt>
    <dgm:pt modelId="{54212F4D-1CE5-4DBC-9D9B-D5C8905A1304}">
      <dgm:prSet custT="1"/>
      <dgm:spPr/>
      <dgm:t>
        <a:bodyPr/>
        <a:lstStyle/>
        <a:p>
          <a:pPr rtl="0"/>
          <a:r>
            <a:rPr lang="zh-CN" altLang="en-US" sz="3200" dirty="0" smtClean="0">
              <a:latin typeface="微软雅黑" panose="020B0503020204020204" charset="-122"/>
              <a:ea typeface="微软雅黑" panose="020B0503020204020204" charset="-122"/>
            </a:rPr>
            <a:t>技术方法</a:t>
          </a:r>
          <a:endParaRPr lang="zh-CN" altLang="en-US" sz="3200" dirty="0">
            <a:latin typeface="微软雅黑" panose="020B0503020204020204" charset="-122"/>
            <a:ea typeface="微软雅黑" panose="020B0503020204020204" charset="-122"/>
          </a:endParaRPr>
        </a:p>
      </dgm:t>
    </dgm:pt>
    <dgm:pt modelId="{233A1ED0-C079-4954-8F48-F6F539D33A54}" type="parTrans" cxnId="{0228B797-D769-44AC-84F7-2A452DBF6DF5}">
      <dgm:prSet/>
      <dgm:spPr/>
      <dgm:t>
        <a:bodyPr/>
        <a:lstStyle/>
        <a:p>
          <a:endParaRPr lang="zh-CN" altLang="en-US" sz="2000">
            <a:latin typeface="微软雅黑" panose="020B0503020204020204" charset="-122"/>
            <a:ea typeface="微软雅黑" panose="020B0503020204020204" charset="-122"/>
          </a:endParaRPr>
        </a:p>
      </dgm:t>
    </dgm:pt>
    <dgm:pt modelId="{EADCEF33-81E8-4B8B-9E04-AEF7A6EF6395}" type="sibTrans" cxnId="{0228B797-D769-44AC-84F7-2A452DBF6DF5}">
      <dgm:prSet/>
      <dgm:spPr/>
      <dgm:t>
        <a:bodyPr/>
        <a:lstStyle/>
        <a:p>
          <a:endParaRPr lang="zh-CN" altLang="en-US" sz="2000">
            <a:latin typeface="微软雅黑" panose="020B0503020204020204" charset="-122"/>
            <a:ea typeface="微软雅黑" panose="020B0503020204020204" charset="-122"/>
          </a:endParaRPr>
        </a:p>
      </dgm:t>
    </dgm:pt>
    <dgm:pt modelId="{9F4AFFA5-0050-4ACD-B552-9BE011448004}">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1.</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协作学习（含讨论）的人机融合环境支持技术</a:t>
          </a:r>
          <a:endParaRPr lang="zh-CN" sz="1800" dirty="0">
            <a:latin typeface="微软雅黑" panose="020B0503020204020204" charset="-122"/>
            <a:ea typeface="微软雅黑" panose="020B0503020204020204" charset="-122"/>
          </a:endParaRPr>
        </a:p>
      </dgm:t>
    </dgm:pt>
    <dgm:pt modelId="{1801C4C1-2F31-47D3-B0D4-20C98A785274}" type="parTrans" cxnId="{703BA41E-D0F9-4941-98B4-7585B0CD674E}">
      <dgm:prSet/>
      <dgm:spPr/>
      <dgm:t>
        <a:bodyPr/>
        <a:lstStyle/>
        <a:p>
          <a:endParaRPr lang="zh-CN" altLang="en-US" sz="2000">
            <a:latin typeface="微软雅黑" panose="020B0503020204020204" charset="-122"/>
            <a:ea typeface="微软雅黑" panose="020B0503020204020204" charset="-122"/>
          </a:endParaRPr>
        </a:p>
      </dgm:t>
    </dgm:pt>
    <dgm:pt modelId="{8E008881-5B50-4A60-8611-D4F412F0C8C7}" type="sibTrans" cxnId="{703BA41E-D0F9-4941-98B4-7585B0CD674E}">
      <dgm:prSet/>
      <dgm:spPr/>
      <dgm:t>
        <a:bodyPr/>
        <a:lstStyle/>
        <a:p>
          <a:endParaRPr lang="zh-CN" altLang="en-US" sz="2000">
            <a:latin typeface="微软雅黑" panose="020B0503020204020204" charset="-122"/>
            <a:ea typeface="微软雅黑" panose="020B0503020204020204" charset="-122"/>
          </a:endParaRPr>
        </a:p>
      </dgm:t>
    </dgm:pt>
    <dgm:pt modelId="{33BFDC30-FAF6-432A-9B4C-6A3B20B98C96}">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2.</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基于个性化学习的学习资源自动化生产方法与技术</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dgm:t>
    </dgm:pt>
    <dgm:pt modelId="{710A1AEC-3938-4ACC-BB3D-7A882BDA3941}" type="parTrans" cxnId="{F903B470-1B9B-474E-87FC-4164FE2A0630}">
      <dgm:prSet/>
      <dgm:spPr/>
      <dgm:t>
        <a:bodyPr/>
        <a:lstStyle/>
        <a:p>
          <a:endParaRPr lang="zh-CN" altLang="en-US" sz="2000">
            <a:latin typeface="微软雅黑" panose="020B0503020204020204" charset="-122"/>
            <a:ea typeface="微软雅黑" panose="020B0503020204020204" charset="-122"/>
          </a:endParaRPr>
        </a:p>
      </dgm:t>
    </dgm:pt>
    <dgm:pt modelId="{DE536CB8-0C58-4127-933C-983220AF375A}" type="sibTrans" cxnId="{F903B470-1B9B-474E-87FC-4164FE2A0630}">
      <dgm:prSet/>
      <dgm:spPr/>
      <dgm:t>
        <a:bodyPr/>
        <a:lstStyle/>
        <a:p>
          <a:endParaRPr lang="zh-CN" altLang="en-US" sz="2000">
            <a:latin typeface="微软雅黑" panose="020B0503020204020204" charset="-122"/>
            <a:ea typeface="微软雅黑" panose="020B0503020204020204" charset="-122"/>
          </a:endParaRPr>
        </a:p>
      </dgm:t>
    </dgm:pt>
    <dgm:pt modelId="{79B14291-944A-4682-A78D-08A13187FE06}">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3.</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多源跨域教育知识图谱学习方法</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dgm:t>
    </dgm:pt>
    <dgm:pt modelId="{2C2AB620-B9A3-48DA-9439-CC67B515B8C1}" type="parTrans" cxnId="{0540424B-05D0-424E-B95C-8D23C7077056}">
      <dgm:prSet/>
      <dgm:spPr/>
      <dgm:t>
        <a:bodyPr/>
        <a:lstStyle/>
        <a:p>
          <a:endParaRPr lang="zh-CN" altLang="en-US" sz="2000">
            <a:latin typeface="微软雅黑" panose="020B0503020204020204" charset="-122"/>
            <a:ea typeface="微软雅黑" panose="020B0503020204020204" charset="-122"/>
          </a:endParaRPr>
        </a:p>
      </dgm:t>
    </dgm:pt>
    <dgm:pt modelId="{8D6505DD-FFC0-422C-BAED-5FDC9468EED6}" type="sibTrans" cxnId="{0540424B-05D0-424E-B95C-8D23C7077056}">
      <dgm:prSet/>
      <dgm:spPr/>
      <dgm:t>
        <a:bodyPr/>
        <a:lstStyle/>
        <a:p>
          <a:endParaRPr lang="zh-CN" altLang="en-US" sz="2000">
            <a:latin typeface="微软雅黑" panose="020B0503020204020204" charset="-122"/>
            <a:ea typeface="微软雅黑" panose="020B0503020204020204" charset="-122"/>
          </a:endParaRPr>
        </a:p>
      </dgm:t>
    </dgm:pt>
    <dgm:pt modelId="{D41C584D-161F-45CA-9468-3C722A841073}">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4.</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面向教育资源共享的教育资源知识产权保护和交易监管技术</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dgm:t>
    </dgm:pt>
    <dgm:pt modelId="{222D07D8-195B-4706-9BFA-0A4BA45EF7F5}" type="parTrans" cxnId="{57D4AF76-5C38-4CEC-8C73-81FE7B8670AC}">
      <dgm:prSet/>
      <dgm:spPr/>
      <dgm:t>
        <a:bodyPr/>
        <a:lstStyle/>
        <a:p>
          <a:endParaRPr lang="zh-CN" altLang="en-US" sz="2000">
            <a:latin typeface="微软雅黑" panose="020B0503020204020204" charset="-122"/>
            <a:ea typeface="微软雅黑" panose="020B0503020204020204" charset="-122"/>
          </a:endParaRPr>
        </a:p>
      </dgm:t>
    </dgm:pt>
    <dgm:pt modelId="{FE33313B-207A-4841-AA38-E179EC6F83EA}" type="sibTrans" cxnId="{57D4AF76-5C38-4CEC-8C73-81FE7B8670AC}">
      <dgm:prSet/>
      <dgm:spPr/>
      <dgm:t>
        <a:bodyPr/>
        <a:lstStyle/>
        <a:p>
          <a:endParaRPr lang="zh-CN" altLang="en-US" sz="2000">
            <a:latin typeface="微软雅黑" panose="020B0503020204020204" charset="-122"/>
            <a:ea typeface="微软雅黑" panose="020B0503020204020204" charset="-122"/>
          </a:endParaRPr>
        </a:p>
      </dgm:t>
    </dgm:pt>
    <dgm:pt modelId="{61C3E0E8-FA63-4F5C-B6D1-6C403D5166FD}">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5.</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基于在线教育大数据的跨校、跨区域群体学习行为比较分析模型与技术</a:t>
          </a:r>
          <a:endParaRPr kumimoji="0" lang="en-US" altLang="zh-CN" sz="1800" b="0" i="0" u="none" strike="noStrike" cap="none" spc="0" normalizeH="0" baseline="0" noProof="0" dirty="0">
            <a:effectLst/>
            <a:uLnTx/>
            <a:uFillTx/>
            <a:latin typeface="微软雅黑" panose="020B0503020204020204" charset="-122"/>
            <a:ea typeface="微软雅黑" panose="020B0503020204020204" charset="-122"/>
            <a:cs typeface="+mn-cs"/>
          </a:endParaRPr>
        </a:p>
      </dgm:t>
    </dgm:pt>
    <dgm:pt modelId="{D056E966-7635-4ECC-A44E-639B36A7ABBC}" type="parTrans" cxnId="{33E351CC-30DB-4110-B03E-B760DD544BB5}">
      <dgm:prSet/>
      <dgm:spPr/>
      <dgm:t>
        <a:bodyPr/>
        <a:lstStyle/>
        <a:p>
          <a:endParaRPr lang="zh-CN" altLang="en-US" sz="2000">
            <a:latin typeface="微软雅黑" panose="020B0503020204020204" charset="-122"/>
            <a:ea typeface="微软雅黑" panose="020B0503020204020204" charset="-122"/>
          </a:endParaRPr>
        </a:p>
      </dgm:t>
    </dgm:pt>
    <dgm:pt modelId="{C8C7DBBA-26A4-4E8F-836B-93053C764EB5}" type="sibTrans" cxnId="{33E351CC-30DB-4110-B03E-B760DD544BB5}">
      <dgm:prSet/>
      <dgm:spPr/>
      <dgm:t>
        <a:bodyPr/>
        <a:lstStyle/>
        <a:p>
          <a:endParaRPr lang="zh-CN" altLang="en-US" sz="2000">
            <a:latin typeface="微软雅黑" panose="020B0503020204020204" charset="-122"/>
            <a:ea typeface="微软雅黑" panose="020B0503020204020204" charset="-122"/>
          </a:endParaRPr>
        </a:p>
      </dgm:t>
    </dgm:pt>
    <dgm:pt modelId="{FE394C2F-BC17-41AC-B2CA-C4DABA867CCD}">
      <dgm:prSet custT="1"/>
      <dgm:spPr/>
      <dgm:t>
        <a:bodyPr/>
        <a:lstStyle/>
        <a:p>
          <a:pPr rtl="0"/>
          <a:r>
            <a:rPr kumimoji="0" lang="zh-CN" altLang="en-US" sz="3200" b="0" i="0" u="none" strike="noStrike" cap="none" spc="0" normalizeH="0" baseline="0" noProof="0" smtClean="0">
              <a:effectLst/>
              <a:uLnTx/>
              <a:uFillTx/>
              <a:latin typeface="微软雅黑" panose="020B0503020204020204" charset="-122"/>
              <a:ea typeface="微软雅黑" panose="020B0503020204020204" charset="-122"/>
              <a:cs typeface="+mn-cs"/>
            </a:rPr>
            <a:t>基础规律</a:t>
          </a:r>
          <a:endParaRPr kumimoji="0" lang="en-US" altLang="zh-CN" sz="3200" b="0" i="0" u="none" strike="noStrike" cap="none" spc="0" normalizeH="0" baseline="0" noProof="0" dirty="0">
            <a:effectLst/>
            <a:uLnTx/>
            <a:uFillTx/>
            <a:latin typeface="微软雅黑" panose="020B0503020204020204" charset="-122"/>
            <a:ea typeface="微软雅黑" panose="020B0503020204020204" charset="-122"/>
            <a:cs typeface="+mn-cs"/>
          </a:endParaRPr>
        </a:p>
      </dgm:t>
    </dgm:pt>
    <dgm:pt modelId="{314E024F-FDAA-413C-ADED-AD0730FC45D4}" type="parTrans" cxnId="{1509B1AB-E5FF-4B48-B060-BFB9255F8C02}">
      <dgm:prSet/>
      <dgm:spPr/>
      <dgm:t>
        <a:bodyPr/>
        <a:lstStyle/>
        <a:p>
          <a:endParaRPr lang="zh-CN" altLang="en-US" sz="2000">
            <a:latin typeface="微软雅黑" panose="020B0503020204020204" charset="-122"/>
            <a:ea typeface="微软雅黑" panose="020B0503020204020204" charset="-122"/>
          </a:endParaRPr>
        </a:p>
      </dgm:t>
    </dgm:pt>
    <dgm:pt modelId="{7512455F-6D66-4F7D-9B6B-CB70A04963C0}" type="sibTrans" cxnId="{1509B1AB-E5FF-4B48-B060-BFB9255F8C02}">
      <dgm:prSet/>
      <dgm:spPr/>
      <dgm:t>
        <a:bodyPr/>
        <a:lstStyle/>
        <a:p>
          <a:endParaRPr lang="zh-CN" altLang="en-US" sz="2000">
            <a:latin typeface="微软雅黑" panose="020B0503020204020204" charset="-122"/>
            <a:ea typeface="微软雅黑" panose="020B0503020204020204" charset="-122"/>
          </a:endParaRPr>
        </a:p>
      </dgm:t>
    </dgm:pt>
    <dgm:pt modelId="{44963206-24C4-44F3-AA57-395D86AEEE58}">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1.</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高等教育认知</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过程的信息手段描述、</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规律及知识能力重构</a:t>
          </a:r>
          <a:endParaRPr kumimoji="0" lang="en-US" altLang="zh-CN" sz="1800" b="0" i="0" u="none" strike="noStrike" cap="none" spc="0" normalizeH="0" baseline="0" noProof="0" dirty="0">
            <a:effectLst/>
            <a:uLnTx/>
            <a:uFillTx/>
            <a:latin typeface="微软雅黑" panose="020B0503020204020204" charset="-122"/>
            <a:ea typeface="微软雅黑" panose="020B0503020204020204" charset="-122"/>
            <a:cs typeface="+mn-cs"/>
          </a:endParaRPr>
        </a:p>
      </dgm:t>
    </dgm:pt>
    <dgm:pt modelId="{B30E1B52-1C69-42E4-A290-18D1B755A7E5}" type="parTrans" cxnId="{1F532427-E18E-4666-B794-2C50889C2DFA}">
      <dgm:prSet/>
      <dgm:spPr/>
      <dgm:t>
        <a:bodyPr/>
        <a:lstStyle/>
        <a:p>
          <a:endParaRPr lang="zh-CN" altLang="en-US" sz="2000">
            <a:latin typeface="微软雅黑" panose="020B0503020204020204" charset="-122"/>
            <a:ea typeface="微软雅黑" panose="020B0503020204020204" charset="-122"/>
          </a:endParaRPr>
        </a:p>
      </dgm:t>
    </dgm:pt>
    <dgm:pt modelId="{6ADEED18-E633-45D5-886A-CD6752B9BFD0}" type="sibTrans" cxnId="{1F532427-E18E-4666-B794-2C50889C2DFA}">
      <dgm:prSet/>
      <dgm:spPr/>
      <dgm:t>
        <a:bodyPr/>
        <a:lstStyle/>
        <a:p>
          <a:endParaRPr lang="zh-CN" altLang="en-US" sz="2000">
            <a:latin typeface="微软雅黑" panose="020B0503020204020204" charset="-122"/>
            <a:ea typeface="微软雅黑" panose="020B0503020204020204" charset="-122"/>
          </a:endParaRPr>
        </a:p>
      </dgm:t>
    </dgm:pt>
    <dgm:pt modelId="{4FB00CEF-69A9-4335-A5C1-DACA35537BED}">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2.</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教育共享服务的规律探索</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3.</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驱动智慧教育的教育大数据深层结构挖掘及人机协同机制</a:t>
          </a:r>
          <a:endParaRPr kumimoji="0" lang="en-US" altLang="zh-CN" sz="1800" b="0" i="0" u="none" strike="noStrike" cap="none" spc="0" normalizeH="0" baseline="0" noProof="0" dirty="0">
            <a:effectLst/>
            <a:uLnTx/>
            <a:uFillTx/>
            <a:latin typeface="微软雅黑" panose="020B0503020204020204" charset="-122"/>
            <a:ea typeface="微软雅黑" panose="020B0503020204020204" charset="-122"/>
            <a:cs typeface="+mn-cs"/>
          </a:endParaRPr>
        </a:p>
      </dgm:t>
    </dgm:pt>
    <dgm:pt modelId="{08BD2F7F-111A-4A44-AA0B-D8CFC2C4037C}" type="parTrans" cxnId="{B8D32D39-EE73-41DD-9296-6E8B459F80BD}">
      <dgm:prSet/>
      <dgm:spPr/>
      <dgm:t>
        <a:bodyPr/>
        <a:lstStyle/>
        <a:p>
          <a:endParaRPr lang="zh-CN" altLang="en-US" sz="2000">
            <a:latin typeface="微软雅黑" panose="020B0503020204020204" charset="-122"/>
            <a:ea typeface="微软雅黑" panose="020B0503020204020204" charset="-122"/>
          </a:endParaRPr>
        </a:p>
      </dgm:t>
    </dgm:pt>
    <dgm:pt modelId="{E1054BEF-9172-46FD-BE15-DD28C09907EC}" type="sibTrans" cxnId="{B8D32D39-EE73-41DD-9296-6E8B459F80BD}">
      <dgm:prSet/>
      <dgm:spPr/>
      <dgm:t>
        <a:bodyPr/>
        <a:lstStyle/>
        <a:p>
          <a:endParaRPr lang="zh-CN" altLang="en-US" sz="2000">
            <a:latin typeface="微软雅黑" panose="020B0503020204020204" charset="-122"/>
            <a:ea typeface="微软雅黑" panose="020B0503020204020204" charset="-122"/>
          </a:endParaRPr>
        </a:p>
      </dgm:t>
    </dgm:pt>
    <dgm:pt modelId="{DF7A69E0-7903-4380-AC8B-C16F7BF5A2DA}">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4.</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基于认知状态、兴趣关联与情感分析的交互教学行为与协同机理</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dgm:t>
    </dgm:pt>
    <dgm:pt modelId="{A2EE7E99-7AA1-4905-9399-F95FCB4A3F1B}" type="parTrans" cxnId="{B743771F-BDEE-4B09-ACCA-6FB0A724D9FC}">
      <dgm:prSet/>
      <dgm:spPr/>
      <dgm:t>
        <a:bodyPr/>
        <a:lstStyle/>
        <a:p>
          <a:endParaRPr lang="zh-CN" altLang="en-US" sz="2000">
            <a:latin typeface="微软雅黑" panose="020B0503020204020204" charset="-122"/>
            <a:ea typeface="微软雅黑" panose="020B0503020204020204" charset="-122"/>
          </a:endParaRPr>
        </a:p>
      </dgm:t>
    </dgm:pt>
    <dgm:pt modelId="{5CF2ED3D-1987-4857-80CA-D20950A226A3}" type="sibTrans" cxnId="{B743771F-BDEE-4B09-ACCA-6FB0A724D9FC}">
      <dgm:prSet/>
      <dgm:spPr/>
      <dgm:t>
        <a:bodyPr/>
        <a:lstStyle/>
        <a:p>
          <a:endParaRPr lang="zh-CN" altLang="en-US" sz="2000">
            <a:latin typeface="微软雅黑" panose="020B0503020204020204" charset="-122"/>
            <a:ea typeface="微软雅黑" panose="020B0503020204020204" charset="-122"/>
          </a:endParaRPr>
        </a:p>
      </dgm:t>
    </dgm:pt>
    <dgm:pt modelId="{DC901A37-C380-4629-9AE1-E4A587638D8A}">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5</a:t>
          </a:r>
          <a:r>
            <a:rPr kumimoji="0" lang="zh-CN"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适应性学习技术促进个性化学习的机理研究</a:t>
          </a:r>
          <a:endPar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endParaRPr>
        </a:p>
      </dgm:t>
    </dgm:pt>
    <dgm:pt modelId="{72EFA109-231C-47DA-B6DF-D5C647A20B05}" type="parTrans" cxnId="{2F47F7A6-09FE-4B66-BCAF-209F22F1C710}">
      <dgm:prSet/>
      <dgm:spPr/>
      <dgm:t>
        <a:bodyPr/>
        <a:lstStyle/>
        <a:p>
          <a:endParaRPr lang="zh-CN" altLang="en-US" sz="2000">
            <a:latin typeface="微软雅黑" panose="020B0503020204020204" charset="-122"/>
            <a:ea typeface="微软雅黑" panose="020B0503020204020204" charset="-122"/>
          </a:endParaRPr>
        </a:p>
      </dgm:t>
    </dgm:pt>
    <dgm:pt modelId="{D93D0C44-99C9-472E-B500-4F25CFE068F0}" type="sibTrans" cxnId="{2F47F7A6-09FE-4B66-BCAF-209F22F1C710}">
      <dgm:prSet/>
      <dgm:spPr/>
      <dgm:t>
        <a:bodyPr/>
        <a:lstStyle/>
        <a:p>
          <a:endParaRPr lang="zh-CN" altLang="en-US" sz="2000">
            <a:latin typeface="微软雅黑" panose="020B0503020204020204" charset="-122"/>
            <a:ea typeface="微软雅黑" panose="020B0503020204020204" charset="-122"/>
          </a:endParaRPr>
        </a:p>
      </dgm:t>
    </dgm:pt>
    <dgm:pt modelId="{E767D077-96E8-4D3F-94A8-769A3AEF46E9}">
      <dgm:prSet custT="1"/>
      <dgm:spPr/>
      <dgm:t>
        <a:bodyPr/>
        <a:lstStyle/>
        <a:p>
          <a:pPr rtl="0">
            <a:spcAft>
              <a:spcPts val="155"/>
            </a:spcAft>
          </a:pP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6.</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基于</a:t>
          </a:r>
          <a:r>
            <a:rPr kumimoji="0" lang="en-US" altLang="zh-CN" sz="1800" b="0" i="0" u="none" strike="noStrike" cap="none" spc="0" normalizeH="0" baseline="0" noProof="0" dirty="0" smtClean="0">
              <a:effectLst/>
              <a:uLnTx/>
              <a:uFillTx/>
              <a:latin typeface="微软雅黑" panose="020B0503020204020204" charset="-122"/>
              <a:ea typeface="微软雅黑" panose="020B0503020204020204" charset="-122"/>
              <a:cs typeface="+mn-cs"/>
            </a:rPr>
            <a:t>STEM2.0</a:t>
          </a:r>
          <a:r>
            <a:rPr kumimoji="0" lang="zh-CN" altLang="en-US" sz="1800" b="0" i="0" u="none" strike="noStrike" cap="none" spc="0" normalizeH="0" baseline="0" noProof="0" dirty="0" smtClean="0">
              <a:effectLst/>
              <a:uLnTx/>
              <a:uFillTx/>
              <a:latin typeface="微软雅黑" panose="020B0503020204020204" charset="-122"/>
              <a:ea typeface="微软雅黑" panose="020B0503020204020204" charset="-122"/>
              <a:cs typeface="+mn-cs"/>
            </a:rPr>
            <a:t>的跨学科整合教育理论构建</a:t>
          </a:r>
          <a:endParaRPr kumimoji="0" lang="en-US" altLang="zh-CN" sz="1800" b="0" i="0" u="none" strike="noStrike" cap="none" spc="0" normalizeH="0" baseline="0" noProof="0" dirty="0">
            <a:effectLst/>
            <a:uLnTx/>
            <a:uFillTx/>
            <a:latin typeface="微软雅黑" panose="020B0503020204020204" charset="-122"/>
            <a:ea typeface="微软雅黑" panose="020B0503020204020204" charset="-122"/>
            <a:cs typeface="+mn-cs"/>
          </a:endParaRPr>
        </a:p>
      </dgm:t>
    </dgm:pt>
    <dgm:pt modelId="{38D70CC5-1D23-4359-8B41-F0810FDE1788}" type="parTrans" cxnId="{A08FDCCE-D6C5-4309-B7F9-84BB9728E9B7}">
      <dgm:prSet/>
      <dgm:spPr/>
      <dgm:t>
        <a:bodyPr/>
        <a:lstStyle/>
        <a:p>
          <a:endParaRPr lang="zh-CN" altLang="en-US" sz="2000">
            <a:latin typeface="微软雅黑" panose="020B0503020204020204" charset="-122"/>
            <a:ea typeface="微软雅黑" panose="020B0503020204020204" charset="-122"/>
          </a:endParaRPr>
        </a:p>
      </dgm:t>
    </dgm:pt>
    <dgm:pt modelId="{D0D90C59-66C7-42DE-A393-F6C16369089F}" type="sibTrans" cxnId="{A08FDCCE-D6C5-4309-B7F9-84BB9728E9B7}">
      <dgm:prSet/>
      <dgm:spPr/>
      <dgm:t>
        <a:bodyPr/>
        <a:lstStyle/>
        <a:p>
          <a:endParaRPr lang="zh-CN" altLang="en-US" sz="2000">
            <a:latin typeface="微软雅黑" panose="020B0503020204020204" charset="-122"/>
            <a:ea typeface="微软雅黑" panose="020B0503020204020204" charset="-122"/>
          </a:endParaRPr>
        </a:p>
      </dgm:t>
    </dgm:pt>
    <dgm:pt modelId="{2AF45A6B-D761-4286-BB5F-D66E6852CDFD}" type="pres">
      <dgm:prSet presAssocID="{AC63B5C9-ACCD-44B3-80E6-360AB229B128}" presName="Name0" presStyleCnt="0">
        <dgm:presLayoutVars>
          <dgm:chMax val="7"/>
          <dgm:chPref val="7"/>
          <dgm:dir/>
          <dgm:animOne val="branch"/>
          <dgm:animLvl val="lvl"/>
        </dgm:presLayoutVars>
      </dgm:prSet>
      <dgm:spPr/>
      <dgm:t>
        <a:bodyPr/>
        <a:lstStyle/>
        <a:p>
          <a:endParaRPr lang="zh-CN" altLang="en-US"/>
        </a:p>
      </dgm:t>
    </dgm:pt>
    <dgm:pt modelId="{A5EF4AAB-1BEF-48BA-A1DC-04FE393D340A}" type="pres">
      <dgm:prSet presAssocID="{434A2B12-E71D-48B8-8C49-A60424D18535}" presName="composite" presStyleCnt="0"/>
      <dgm:spPr/>
    </dgm:pt>
    <dgm:pt modelId="{8309283F-293D-461B-AEF5-D899BCFC805C}" type="pres">
      <dgm:prSet presAssocID="{434A2B12-E71D-48B8-8C49-A60424D18535}" presName="BackAccent" presStyleLbl="bgShp" presStyleIdx="0" presStyleCnt="3"/>
      <dgm:spPr/>
    </dgm:pt>
    <dgm:pt modelId="{0397B0E2-C7E2-46D0-B13B-DA38F3F2FCC5}" type="pres">
      <dgm:prSet presAssocID="{434A2B12-E71D-48B8-8C49-A60424D18535}" presName="Accent" presStyleLbl="alignNode1" presStyleIdx="0" presStyleCnt="3"/>
      <dgm:spPr/>
    </dgm:pt>
    <dgm:pt modelId="{D2E5B1F7-B095-47BB-A068-1E0CD834B35A}" type="pres">
      <dgm:prSet presAssocID="{434A2B12-E71D-48B8-8C49-A60424D18535}" presName="Child" presStyleLbl="revTx" presStyleIdx="0" presStyleCnt="6" custScaleX="170825">
        <dgm:presLayoutVars>
          <dgm:chMax val="0"/>
          <dgm:chPref val="0"/>
          <dgm:bulletEnabled val="1"/>
        </dgm:presLayoutVars>
      </dgm:prSet>
      <dgm:spPr/>
      <dgm:t>
        <a:bodyPr/>
        <a:lstStyle/>
        <a:p>
          <a:endParaRPr lang="zh-CN" altLang="en-US"/>
        </a:p>
      </dgm:t>
    </dgm:pt>
    <dgm:pt modelId="{B3235B2A-1CD7-44A8-8A12-902E63E6CD49}" type="pres">
      <dgm:prSet presAssocID="{434A2B12-E71D-48B8-8C49-A60424D18535}" presName="Parent" presStyleLbl="revTx" presStyleIdx="1" presStyleCnt="6">
        <dgm:presLayoutVars>
          <dgm:chMax val="1"/>
          <dgm:chPref val="1"/>
          <dgm:bulletEnabled val="1"/>
        </dgm:presLayoutVars>
      </dgm:prSet>
      <dgm:spPr/>
      <dgm:t>
        <a:bodyPr/>
        <a:lstStyle/>
        <a:p>
          <a:endParaRPr lang="zh-CN" altLang="en-US"/>
        </a:p>
      </dgm:t>
    </dgm:pt>
    <dgm:pt modelId="{BE476BF6-74CF-4A7D-81B9-32149EC382CB}" type="pres">
      <dgm:prSet presAssocID="{6536D112-ABD8-44CB-A4F2-A4BBBF33A8A6}" presName="sibTrans" presStyleCnt="0"/>
      <dgm:spPr/>
    </dgm:pt>
    <dgm:pt modelId="{91AD97E1-1271-4F18-A113-CD81050CFF35}" type="pres">
      <dgm:prSet presAssocID="{54212F4D-1CE5-4DBC-9D9B-D5C8905A1304}" presName="composite" presStyleCnt="0"/>
      <dgm:spPr/>
    </dgm:pt>
    <dgm:pt modelId="{0DE1666D-EDAA-4A59-91A1-0E4A397BE9E2}" type="pres">
      <dgm:prSet presAssocID="{54212F4D-1CE5-4DBC-9D9B-D5C8905A1304}" presName="BackAccent" presStyleLbl="bgShp" presStyleIdx="1" presStyleCnt="3"/>
      <dgm:spPr/>
    </dgm:pt>
    <dgm:pt modelId="{E69E1D04-B1F3-4578-B726-71FA8CDC4B5C}" type="pres">
      <dgm:prSet presAssocID="{54212F4D-1CE5-4DBC-9D9B-D5C8905A1304}" presName="Accent" presStyleLbl="alignNode1" presStyleIdx="1" presStyleCnt="3"/>
      <dgm:spPr/>
    </dgm:pt>
    <dgm:pt modelId="{4F51BABE-FFF5-4C09-A59C-C1ED77F00BBB}" type="pres">
      <dgm:prSet presAssocID="{54212F4D-1CE5-4DBC-9D9B-D5C8905A1304}" presName="Child" presStyleLbl="revTx" presStyleIdx="2" presStyleCnt="6" custScaleX="170825">
        <dgm:presLayoutVars>
          <dgm:chMax val="0"/>
          <dgm:chPref val="0"/>
          <dgm:bulletEnabled val="1"/>
        </dgm:presLayoutVars>
      </dgm:prSet>
      <dgm:spPr/>
      <dgm:t>
        <a:bodyPr/>
        <a:lstStyle/>
        <a:p>
          <a:endParaRPr lang="zh-CN" altLang="en-US"/>
        </a:p>
      </dgm:t>
    </dgm:pt>
    <dgm:pt modelId="{78124D22-3ED8-410F-936D-F0CFDB079964}" type="pres">
      <dgm:prSet presAssocID="{54212F4D-1CE5-4DBC-9D9B-D5C8905A1304}" presName="Parent" presStyleLbl="revTx" presStyleIdx="3" presStyleCnt="6">
        <dgm:presLayoutVars>
          <dgm:chMax val="1"/>
          <dgm:chPref val="1"/>
          <dgm:bulletEnabled val="1"/>
        </dgm:presLayoutVars>
      </dgm:prSet>
      <dgm:spPr/>
      <dgm:t>
        <a:bodyPr/>
        <a:lstStyle/>
        <a:p>
          <a:endParaRPr lang="zh-CN" altLang="en-US"/>
        </a:p>
      </dgm:t>
    </dgm:pt>
    <dgm:pt modelId="{30BA1FE8-2B14-4179-92C4-48E43AB8625D}" type="pres">
      <dgm:prSet presAssocID="{EADCEF33-81E8-4B8B-9E04-AEF7A6EF6395}" presName="sibTrans" presStyleCnt="0"/>
      <dgm:spPr/>
    </dgm:pt>
    <dgm:pt modelId="{C90F7CAA-8C06-4E7E-9EB8-D9685DAB659F}" type="pres">
      <dgm:prSet presAssocID="{FE394C2F-BC17-41AC-B2CA-C4DABA867CCD}" presName="composite" presStyleCnt="0"/>
      <dgm:spPr/>
    </dgm:pt>
    <dgm:pt modelId="{632B54F4-1023-4B32-A4BC-A69E4B8A8F57}" type="pres">
      <dgm:prSet presAssocID="{FE394C2F-BC17-41AC-B2CA-C4DABA867CCD}" presName="BackAccent" presStyleLbl="bgShp" presStyleIdx="2" presStyleCnt="3"/>
      <dgm:spPr/>
    </dgm:pt>
    <dgm:pt modelId="{F419AB70-7AE4-4C50-9E54-CFA903AC08BF}" type="pres">
      <dgm:prSet presAssocID="{FE394C2F-BC17-41AC-B2CA-C4DABA867CCD}" presName="Accent" presStyleLbl="alignNode1" presStyleIdx="2" presStyleCnt="3"/>
      <dgm:spPr/>
    </dgm:pt>
    <dgm:pt modelId="{884894BF-CBE7-46B8-B752-5F2ACBF42B6A}" type="pres">
      <dgm:prSet presAssocID="{FE394C2F-BC17-41AC-B2CA-C4DABA867CCD}" presName="Child" presStyleLbl="revTx" presStyleIdx="4" presStyleCnt="6" custScaleX="170825">
        <dgm:presLayoutVars>
          <dgm:chMax val="0"/>
          <dgm:chPref val="0"/>
          <dgm:bulletEnabled val="1"/>
        </dgm:presLayoutVars>
      </dgm:prSet>
      <dgm:spPr/>
      <dgm:t>
        <a:bodyPr/>
        <a:lstStyle/>
        <a:p>
          <a:endParaRPr lang="zh-CN" altLang="en-US"/>
        </a:p>
      </dgm:t>
    </dgm:pt>
    <dgm:pt modelId="{39CD746B-7F5B-4ADD-A818-07BEE53FE849}" type="pres">
      <dgm:prSet presAssocID="{FE394C2F-BC17-41AC-B2CA-C4DABA867CCD}" presName="Parent" presStyleLbl="revTx" presStyleIdx="5" presStyleCnt="6">
        <dgm:presLayoutVars>
          <dgm:chMax val="1"/>
          <dgm:chPref val="1"/>
          <dgm:bulletEnabled val="1"/>
        </dgm:presLayoutVars>
      </dgm:prSet>
      <dgm:spPr/>
      <dgm:t>
        <a:bodyPr/>
        <a:lstStyle/>
        <a:p>
          <a:endParaRPr lang="zh-CN" altLang="en-US"/>
        </a:p>
      </dgm:t>
    </dgm:pt>
  </dgm:ptLst>
  <dgm:cxnLst>
    <dgm:cxn modelId="{2A6BFF34-A701-49E2-94C2-FFF2D7AABBF3}" type="presOf" srcId="{33BFDC30-FAF6-432A-9B4C-6A3B20B98C96}" destId="{4F51BABE-FFF5-4C09-A59C-C1ED77F00BBB}" srcOrd="0" destOrd="1" presId="urn:microsoft.com/office/officeart/2008/layout/IncreasingCircleProcess#1"/>
    <dgm:cxn modelId="{621273B5-1EF2-4C18-B1A6-CAB423BF2A18}" type="presOf" srcId="{D1295089-B357-4B01-A0C7-12B398D52ED1}" destId="{D2E5B1F7-B095-47BB-A068-1E0CD834B35A}" srcOrd="0" destOrd="4" presId="urn:microsoft.com/office/officeart/2008/layout/IncreasingCircleProcess#1"/>
    <dgm:cxn modelId="{1B8BD240-A521-4D44-86F7-FE876F0C4986}" srcId="{434A2B12-E71D-48B8-8C49-A60424D18535}" destId="{21D44756-41BB-4E95-8BE3-44706C291FCD}" srcOrd="2" destOrd="0" parTransId="{4460A894-DDE3-42B4-BF51-D82DD4A522A9}" sibTransId="{9C1C4232-4CE4-4F05-A60C-D5D838771FB8}"/>
    <dgm:cxn modelId="{A8E28387-EEF4-4916-B0A3-D81A8F824F50}" type="presOf" srcId="{60FB24FB-177B-4AED-8729-8BB23D2EE7E0}" destId="{D2E5B1F7-B095-47BB-A068-1E0CD834B35A}" srcOrd="0" destOrd="0" presId="urn:microsoft.com/office/officeart/2008/layout/IncreasingCircleProcess#1"/>
    <dgm:cxn modelId="{765B7282-05E0-4481-905D-32FAE9C6900D}" type="presOf" srcId="{D41C584D-161F-45CA-9468-3C722A841073}" destId="{4F51BABE-FFF5-4C09-A59C-C1ED77F00BBB}" srcOrd="0" destOrd="3" presId="urn:microsoft.com/office/officeart/2008/layout/IncreasingCircleProcess#1"/>
    <dgm:cxn modelId="{F903B470-1B9B-474E-87FC-4164FE2A0630}" srcId="{54212F4D-1CE5-4DBC-9D9B-D5C8905A1304}" destId="{33BFDC30-FAF6-432A-9B4C-6A3B20B98C96}" srcOrd="1" destOrd="0" parTransId="{710A1AEC-3938-4ACC-BB3D-7A882BDA3941}" sibTransId="{DE536CB8-0C58-4127-933C-983220AF375A}"/>
    <dgm:cxn modelId="{1509B1AB-E5FF-4B48-B060-BFB9255F8C02}" srcId="{AC63B5C9-ACCD-44B3-80E6-360AB229B128}" destId="{FE394C2F-BC17-41AC-B2CA-C4DABA867CCD}" srcOrd="2" destOrd="0" parTransId="{314E024F-FDAA-413C-ADED-AD0730FC45D4}" sibTransId="{7512455F-6D66-4F7D-9B6B-CB70A04963C0}"/>
    <dgm:cxn modelId="{0E0E3F8C-E4DB-44C7-BA87-2BC536B82A00}" srcId="{AC63B5C9-ACCD-44B3-80E6-360AB229B128}" destId="{434A2B12-E71D-48B8-8C49-A60424D18535}" srcOrd="0" destOrd="0" parTransId="{C0D2B937-E8C2-48AD-9937-82883A3CD925}" sibTransId="{6536D112-ABD8-44CB-A4F2-A4BBBF33A8A6}"/>
    <dgm:cxn modelId="{1F532427-E18E-4666-B794-2C50889C2DFA}" srcId="{FE394C2F-BC17-41AC-B2CA-C4DABA867CCD}" destId="{44963206-24C4-44F3-AA57-395D86AEEE58}" srcOrd="0" destOrd="0" parTransId="{B30E1B52-1C69-42E4-A290-18D1B755A7E5}" sibTransId="{6ADEED18-E633-45D5-886A-CD6752B9BFD0}"/>
    <dgm:cxn modelId="{33E351CC-30DB-4110-B03E-B760DD544BB5}" srcId="{54212F4D-1CE5-4DBC-9D9B-D5C8905A1304}" destId="{61C3E0E8-FA63-4F5C-B6D1-6C403D5166FD}" srcOrd="4" destOrd="0" parTransId="{D056E966-7635-4ECC-A44E-639B36A7ABBC}" sibTransId="{C8C7DBBA-26A4-4E8F-836B-93053C764EB5}"/>
    <dgm:cxn modelId="{36656F76-E9A0-4327-A02F-7C1EC32B5B97}" srcId="{434A2B12-E71D-48B8-8C49-A60424D18535}" destId="{6734368F-5FCB-4D5B-A124-2445B9EE4AA8}" srcOrd="1" destOrd="0" parTransId="{9B2F7528-1382-4F60-8BC8-58658FA5EF1A}" sibTransId="{DD8D94ED-84E6-49DF-826D-0401C15B9F99}"/>
    <dgm:cxn modelId="{0228B797-D769-44AC-84F7-2A452DBF6DF5}" srcId="{AC63B5C9-ACCD-44B3-80E6-360AB229B128}" destId="{54212F4D-1CE5-4DBC-9D9B-D5C8905A1304}" srcOrd="1" destOrd="0" parTransId="{233A1ED0-C079-4954-8F48-F6F539D33A54}" sibTransId="{EADCEF33-81E8-4B8B-9E04-AEF7A6EF6395}"/>
    <dgm:cxn modelId="{B8D32D39-EE73-41DD-9296-6E8B459F80BD}" srcId="{FE394C2F-BC17-41AC-B2CA-C4DABA867CCD}" destId="{4FB00CEF-69A9-4335-A5C1-DACA35537BED}" srcOrd="1" destOrd="0" parTransId="{08BD2F7F-111A-4A44-AA0B-D8CFC2C4037C}" sibTransId="{E1054BEF-9172-46FD-BE15-DD28C09907EC}"/>
    <dgm:cxn modelId="{085EF8B9-73DE-4B5A-A0C6-8419C02ED710}" type="presOf" srcId="{61C3E0E8-FA63-4F5C-B6D1-6C403D5166FD}" destId="{4F51BABE-FFF5-4C09-A59C-C1ED77F00BBB}" srcOrd="0" destOrd="4" presId="urn:microsoft.com/office/officeart/2008/layout/IncreasingCircleProcess#1"/>
    <dgm:cxn modelId="{2F47F7A6-09FE-4B66-BCAF-209F22F1C710}" srcId="{FE394C2F-BC17-41AC-B2CA-C4DABA867CCD}" destId="{DC901A37-C380-4629-9AE1-E4A587638D8A}" srcOrd="3" destOrd="0" parTransId="{72EFA109-231C-47DA-B6DF-D5C647A20B05}" sibTransId="{D93D0C44-99C9-472E-B500-4F25CFE068F0}"/>
    <dgm:cxn modelId="{B83C5AD8-1149-4CEC-BDAF-B1FA4856EF1E}" type="presOf" srcId="{79B14291-944A-4682-A78D-08A13187FE06}" destId="{4F51BABE-FFF5-4C09-A59C-C1ED77F00BBB}" srcOrd="0" destOrd="2" presId="urn:microsoft.com/office/officeart/2008/layout/IncreasingCircleProcess#1"/>
    <dgm:cxn modelId="{5D4F5572-6219-4F6E-B108-78535AEA457E}" type="presOf" srcId="{FE394C2F-BC17-41AC-B2CA-C4DABA867CCD}" destId="{39CD746B-7F5B-4ADD-A818-07BEE53FE849}" srcOrd="0" destOrd="0" presId="urn:microsoft.com/office/officeart/2008/layout/IncreasingCircleProcess#1"/>
    <dgm:cxn modelId="{98908766-EE6B-4704-9356-8ACB14DF340D}" type="presOf" srcId="{DF7A69E0-7903-4380-AC8B-C16F7BF5A2DA}" destId="{884894BF-CBE7-46B8-B752-5F2ACBF42B6A}" srcOrd="0" destOrd="2" presId="urn:microsoft.com/office/officeart/2008/layout/IncreasingCircleProcess#1"/>
    <dgm:cxn modelId="{F160764C-9403-48DF-99D9-1DD97B372C5A}" type="presOf" srcId="{54212F4D-1CE5-4DBC-9D9B-D5C8905A1304}" destId="{78124D22-3ED8-410F-936D-F0CFDB079964}" srcOrd="0" destOrd="0" presId="urn:microsoft.com/office/officeart/2008/layout/IncreasingCircleProcess#1"/>
    <dgm:cxn modelId="{5B87D7EA-726C-4C2F-9F0A-C995E97F293A}" srcId="{434A2B12-E71D-48B8-8C49-A60424D18535}" destId="{33CB1604-D368-4927-866F-2BC98A2893F7}" srcOrd="3" destOrd="0" parTransId="{6C586BB9-4869-4935-A3C0-1B51FF30A400}" sibTransId="{0EBC4FC1-A3C4-443C-A790-479509CE403C}"/>
    <dgm:cxn modelId="{5C21634B-F00E-4743-9EB5-1E1AC14F9D9D}" type="presOf" srcId="{434A2B12-E71D-48B8-8C49-A60424D18535}" destId="{B3235B2A-1CD7-44A8-8A12-902E63E6CD49}" srcOrd="0" destOrd="0" presId="urn:microsoft.com/office/officeart/2008/layout/IncreasingCircleProcess#1"/>
    <dgm:cxn modelId="{E1194B5F-A683-48EC-BA6E-44C827CAB6CD}" srcId="{434A2B12-E71D-48B8-8C49-A60424D18535}" destId="{60FB24FB-177B-4AED-8729-8BB23D2EE7E0}" srcOrd="0" destOrd="0" parTransId="{AD4BB55E-D8B0-47EE-B37D-2EA6A3CA2547}" sibTransId="{F97D8EED-9E6B-4E4A-A4AC-7F69E21B5326}"/>
    <dgm:cxn modelId="{B6D55568-7558-4787-B04E-E8ABA548917E}" srcId="{434A2B12-E71D-48B8-8C49-A60424D18535}" destId="{D1295089-B357-4B01-A0C7-12B398D52ED1}" srcOrd="4" destOrd="0" parTransId="{F415E281-6052-470A-8EEF-DFAE47B1E225}" sibTransId="{5C5ED28C-72A7-4695-B76C-1248A8C553A4}"/>
    <dgm:cxn modelId="{9D90E647-D69E-4B09-B91D-8BF08B510BEE}" type="presOf" srcId="{44963206-24C4-44F3-AA57-395D86AEEE58}" destId="{884894BF-CBE7-46B8-B752-5F2ACBF42B6A}" srcOrd="0" destOrd="0" presId="urn:microsoft.com/office/officeart/2008/layout/IncreasingCircleProcess#1"/>
    <dgm:cxn modelId="{A3232AFD-73F2-47BA-80FF-4A8565080058}" type="presOf" srcId="{AC63B5C9-ACCD-44B3-80E6-360AB229B128}" destId="{2AF45A6B-D761-4286-BB5F-D66E6852CDFD}" srcOrd="0" destOrd="0" presId="urn:microsoft.com/office/officeart/2008/layout/IncreasingCircleProcess#1"/>
    <dgm:cxn modelId="{43F67413-74C1-4FA3-8851-EAD5FBE39FA1}" type="presOf" srcId="{DC901A37-C380-4629-9AE1-E4A587638D8A}" destId="{884894BF-CBE7-46B8-B752-5F2ACBF42B6A}" srcOrd="0" destOrd="3" presId="urn:microsoft.com/office/officeart/2008/layout/IncreasingCircleProcess#1"/>
    <dgm:cxn modelId="{57D4AF76-5C38-4CEC-8C73-81FE7B8670AC}" srcId="{54212F4D-1CE5-4DBC-9D9B-D5C8905A1304}" destId="{D41C584D-161F-45CA-9468-3C722A841073}" srcOrd="3" destOrd="0" parTransId="{222D07D8-195B-4706-9BFA-0A4BA45EF7F5}" sibTransId="{FE33313B-207A-4841-AA38-E179EC6F83EA}"/>
    <dgm:cxn modelId="{88DD4ED5-CE09-4497-B071-34F1CF984B8C}" type="presOf" srcId="{E767D077-96E8-4D3F-94A8-769A3AEF46E9}" destId="{884894BF-CBE7-46B8-B752-5F2ACBF42B6A}" srcOrd="0" destOrd="4" presId="urn:microsoft.com/office/officeart/2008/layout/IncreasingCircleProcess#1"/>
    <dgm:cxn modelId="{5C263393-C8C8-4900-BC4F-B5BC0A09083A}" type="presOf" srcId="{21D44756-41BB-4E95-8BE3-44706C291FCD}" destId="{D2E5B1F7-B095-47BB-A068-1E0CD834B35A}" srcOrd="0" destOrd="2" presId="urn:microsoft.com/office/officeart/2008/layout/IncreasingCircleProcess#1"/>
    <dgm:cxn modelId="{703BA41E-D0F9-4941-98B4-7585B0CD674E}" srcId="{54212F4D-1CE5-4DBC-9D9B-D5C8905A1304}" destId="{9F4AFFA5-0050-4ACD-B552-9BE011448004}" srcOrd="0" destOrd="0" parTransId="{1801C4C1-2F31-47D3-B0D4-20C98A785274}" sibTransId="{8E008881-5B50-4A60-8611-D4F412F0C8C7}"/>
    <dgm:cxn modelId="{7C480D6F-BA97-4CDA-9095-C258E7CF1D71}" type="presOf" srcId="{9F4AFFA5-0050-4ACD-B552-9BE011448004}" destId="{4F51BABE-FFF5-4C09-A59C-C1ED77F00BBB}" srcOrd="0" destOrd="0" presId="urn:microsoft.com/office/officeart/2008/layout/IncreasingCircleProcess#1"/>
    <dgm:cxn modelId="{5E843633-A767-4D44-8F34-32FED0A49DB3}" type="presOf" srcId="{4FB00CEF-69A9-4335-A5C1-DACA35537BED}" destId="{884894BF-CBE7-46B8-B752-5F2ACBF42B6A}" srcOrd="0" destOrd="1" presId="urn:microsoft.com/office/officeart/2008/layout/IncreasingCircleProcess#1"/>
    <dgm:cxn modelId="{0540424B-05D0-424E-B95C-8D23C7077056}" srcId="{54212F4D-1CE5-4DBC-9D9B-D5C8905A1304}" destId="{79B14291-944A-4682-A78D-08A13187FE06}" srcOrd="2" destOrd="0" parTransId="{2C2AB620-B9A3-48DA-9439-CC67B515B8C1}" sibTransId="{8D6505DD-FFC0-422C-BAED-5FDC9468EED6}"/>
    <dgm:cxn modelId="{B743771F-BDEE-4B09-ACCA-6FB0A724D9FC}" srcId="{FE394C2F-BC17-41AC-B2CA-C4DABA867CCD}" destId="{DF7A69E0-7903-4380-AC8B-C16F7BF5A2DA}" srcOrd="2" destOrd="0" parTransId="{A2EE7E99-7AA1-4905-9399-F95FCB4A3F1B}" sibTransId="{5CF2ED3D-1987-4857-80CA-D20950A226A3}"/>
    <dgm:cxn modelId="{FAFB42DA-88E9-4381-9527-36A3FDDBAC35}" type="presOf" srcId="{33CB1604-D368-4927-866F-2BC98A2893F7}" destId="{D2E5B1F7-B095-47BB-A068-1E0CD834B35A}" srcOrd="0" destOrd="3" presId="urn:microsoft.com/office/officeart/2008/layout/IncreasingCircleProcess#1"/>
    <dgm:cxn modelId="{A08FDCCE-D6C5-4309-B7F9-84BB9728E9B7}" srcId="{FE394C2F-BC17-41AC-B2CA-C4DABA867CCD}" destId="{E767D077-96E8-4D3F-94A8-769A3AEF46E9}" srcOrd="4" destOrd="0" parTransId="{38D70CC5-1D23-4359-8B41-F0810FDE1788}" sibTransId="{D0D90C59-66C7-42DE-A393-F6C16369089F}"/>
    <dgm:cxn modelId="{C6C08A25-E6B9-4815-AEE2-65B17075163B}" type="presOf" srcId="{6734368F-5FCB-4D5B-A124-2445B9EE4AA8}" destId="{D2E5B1F7-B095-47BB-A068-1E0CD834B35A}" srcOrd="0" destOrd="1" presId="urn:microsoft.com/office/officeart/2008/layout/IncreasingCircleProcess#1"/>
    <dgm:cxn modelId="{511FB9FB-BDA2-4CFA-BB91-CE7EB8361EC7}" type="presParOf" srcId="{2AF45A6B-D761-4286-BB5F-D66E6852CDFD}" destId="{A5EF4AAB-1BEF-48BA-A1DC-04FE393D340A}" srcOrd="0" destOrd="0" presId="urn:microsoft.com/office/officeart/2008/layout/IncreasingCircleProcess#1"/>
    <dgm:cxn modelId="{D837D75E-7F54-4A95-BFEA-24631F3F9772}" type="presParOf" srcId="{A5EF4AAB-1BEF-48BA-A1DC-04FE393D340A}" destId="{8309283F-293D-461B-AEF5-D899BCFC805C}" srcOrd="0" destOrd="0" presId="urn:microsoft.com/office/officeart/2008/layout/IncreasingCircleProcess#1"/>
    <dgm:cxn modelId="{6B120C41-2A9D-4654-84DB-9F9D168CCD9A}" type="presParOf" srcId="{A5EF4AAB-1BEF-48BA-A1DC-04FE393D340A}" destId="{0397B0E2-C7E2-46D0-B13B-DA38F3F2FCC5}" srcOrd="1" destOrd="0" presId="urn:microsoft.com/office/officeart/2008/layout/IncreasingCircleProcess#1"/>
    <dgm:cxn modelId="{4221E56A-1BBC-4728-8FBA-668B5ABD9F76}" type="presParOf" srcId="{A5EF4AAB-1BEF-48BA-A1DC-04FE393D340A}" destId="{D2E5B1F7-B095-47BB-A068-1E0CD834B35A}" srcOrd="2" destOrd="0" presId="urn:microsoft.com/office/officeart/2008/layout/IncreasingCircleProcess#1"/>
    <dgm:cxn modelId="{5696759D-CBF1-4B37-A9FE-5AE171D87E21}" type="presParOf" srcId="{A5EF4AAB-1BEF-48BA-A1DC-04FE393D340A}" destId="{B3235B2A-1CD7-44A8-8A12-902E63E6CD49}" srcOrd="3" destOrd="0" presId="urn:microsoft.com/office/officeart/2008/layout/IncreasingCircleProcess#1"/>
    <dgm:cxn modelId="{C5E7D394-3A0F-4809-AF4B-33ACDB8247DE}" type="presParOf" srcId="{2AF45A6B-D761-4286-BB5F-D66E6852CDFD}" destId="{BE476BF6-74CF-4A7D-81B9-32149EC382CB}" srcOrd="1" destOrd="0" presId="urn:microsoft.com/office/officeart/2008/layout/IncreasingCircleProcess#1"/>
    <dgm:cxn modelId="{B99A4520-89E8-47A1-A9B5-8ABA43BDAED5}" type="presParOf" srcId="{2AF45A6B-D761-4286-BB5F-D66E6852CDFD}" destId="{91AD97E1-1271-4F18-A113-CD81050CFF35}" srcOrd="2" destOrd="0" presId="urn:microsoft.com/office/officeart/2008/layout/IncreasingCircleProcess#1"/>
    <dgm:cxn modelId="{5AFF4AC3-521D-4F33-834D-C21FB26937B7}" type="presParOf" srcId="{91AD97E1-1271-4F18-A113-CD81050CFF35}" destId="{0DE1666D-EDAA-4A59-91A1-0E4A397BE9E2}" srcOrd="0" destOrd="0" presId="urn:microsoft.com/office/officeart/2008/layout/IncreasingCircleProcess#1"/>
    <dgm:cxn modelId="{FAEFF807-175C-4726-A14A-E75465952BA7}" type="presParOf" srcId="{91AD97E1-1271-4F18-A113-CD81050CFF35}" destId="{E69E1D04-B1F3-4578-B726-71FA8CDC4B5C}" srcOrd="1" destOrd="0" presId="urn:microsoft.com/office/officeart/2008/layout/IncreasingCircleProcess#1"/>
    <dgm:cxn modelId="{45AB327A-98F2-471C-9434-23B5C151D611}" type="presParOf" srcId="{91AD97E1-1271-4F18-A113-CD81050CFF35}" destId="{4F51BABE-FFF5-4C09-A59C-C1ED77F00BBB}" srcOrd="2" destOrd="0" presId="urn:microsoft.com/office/officeart/2008/layout/IncreasingCircleProcess#1"/>
    <dgm:cxn modelId="{C816B153-7449-4344-98F2-F4258E806A23}" type="presParOf" srcId="{91AD97E1-1271-4F18-A113-CD81050CFF35}" destId="{78124D22-3ED8-410F-936D-F0CFDB079964}" srcOrd="3" destOrd="0" presId="urn:microsoft.com/office/officeart/2008/layout/IncreasingCircleProcess#1"/>
    <dgm:cxn modelId="{D150C32E-FBC7-460C-9B6B-C0DCEED11FC7}" type="presParOf" srcId="{2AF45A6B-D761-4286-BB5F-D66E6852CDFD}" destId="{30BA1FE8-2B14-4179-92C4-48E43AB8625D}" srcOrd="3" destOrd="0" presId="urn:microsoft.com/office/officeart/2008/layout/IncreasingCircleProcess#1"/>
    <dgm:cxn modelId="{C6FE0C61-5C15-4B22-8024-C596E1BE759B}" type="presParOf" srcId="{2AF45A6B-D761-4286-BB5F-D66E6852CDFD}" destId="{C90F7CAA-8C06-4E7E-9EB8-D9685DAB659F}" srcOrd="4" destOrd="0" presId="urn:microsoft.com/office/officeart/2008/layout/IncreasingCircleProcess#1"/>
    <dgm:cxn modelId="{3671C7D1-8B0F-4ED6-8892-9B8191D5CC72}" type="presParOf" srcId="{C90F7CAA-8C06-4E7E-9EB8-D9685DAB659F}" destId="{632B54F4-1023-4B32-A4BC-A69E4B8A8F57}" srcOrd="0" destOrd="0" presId="urn:microsoft.com/office/officeart/2008/layout/IncreasingCircleProcess#1"/>
    <dgm:cxn modelId="{AF3CAE14-84C6-4ADF-8472-B112A9118BD1}" type="presParOf" srcId="{C90F7CAA-8C06-4E7E-9EB8-D9685DAB659F}" destId="{F419AB70-7AE4-4C50-9E54-CFA903AC08BF}" srcOrd="1" destOrd="0" presId="urn:microsoft.com/office/officeart/2008/layout/IncreasingCircleProcess#1"/>
    <dgm:cxn modelId="{F6DB7398-9CB0-47EF-AFAF-92657332B16B}" type="presParOf" srcId="{C90F7CAA-8C06-4E7E-9EB8-D9685DAB659F}" destId="{884894BF-CBE7-46B8-B752-5F2ACBF42B6A}" srcOrd="2" destOrd="0" presId="urn:microsoft.com/office/officeart/2008/layout/IncreasingCircleProcess#1"/>
    <dgm:cxn modelId="{E151211D-243B-4CA5-9ED5-E2A6317B3CDE}" type="presParOf" srcId="{C90F7CAA-8C06-4E7E-9EB8-D9685DAB659F}" destId="{39CD746B-7F5B-4ADD-A818-07BEE53FE849}" srcOrd="3" destOrd="0" presId="urn:microsoft.com/office/officeart/2008/layout/IncreasingCircle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BC8824-25D3-41AD-8656-F82724820778}" type="doc">
      <dgm:prSet loTypeId="urn:microsoft.com/office/officeart/2005/8/layout/chevron2" loCatId="process" qsTypeId="urn:microsoft.com/office/officeart/2005/8/quickstyle/simple1#6" qsCatId="simple" csTypeId="urn:microsoft.com/office/officeart/2005/8/colors/accent0_3#6" csCatId="mainScheme" phldr="1"/>
      <dgm:spPr/>
      <dgm:t>
        <a:bodyPr/>
        <a:lstStyle/>
        <a:p>
          <a:endParaRPr lang="zh-CN" altLang="en-US"/>
        </a:p>
      </dgm:t>
    </dgm:pt>
    <dgm:pt modelId="{7BEDE561-1EF8-40CD-A14F-832D0D39D0A1}">
      <dgm:prSet phldrT="[文本]"/>
      <dgm:spPr/>
      <dgm:t>
        <a:bodyPr/>
        <a:lstStyle/>
        <a:p>
          <a:r>
            <a:rPr lang="zh-CN" altLang="en-US" dirty="0" smtClean="0">
              <a:latin typeface="微软雅黑" panose="020B0503020204020204" charset="-122"/>
              <a:ea typeface="微软雅黑" panose="020B0503020204020204" charset="-122"/>
            </a:rPr>
            <a:t>典型应用</a:t>
          </a:r>
          <a:endParaRPr lang="zh-CN" altLang="en-US" dirty="0">
            <a:latin typeface="微软雅黑" panose="020B0503020204020204" charset="-122"/>
            <a:ea typeface="微软雅黑" panose="020B0503020204020204" charset="-122"/>
          </a:endParaRPr>
        </a:p>
      </dgm:t>
    </dgm:pt>
    <dgm:pt modelId="{1F3F7CA1-E415-4185-89EA-EB877B898A65}" type="par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4742B2D5-0195-4C17-A4C0-902D9CC82F90}" type="sibTrans" cxnId="{D9CABCF0-6352-4EE3-95C7-EFBD2C5BFEF5}">
      <dgm:prSet/>
      <dgm:spPr/>
      <dgm:t>
        <a:bodyPr/>
        <a:lstStyle/>
        <a:p>
          <a:endParaRPr lang="zh-CN" altLang="en-US">
            <a:latin typeface="微软雅黑" panose="020B0503020204020204" charset="-122"/>
            <a:ea typeface="微软雅黑" panose="020B0503020204020204" charset="-122"/>
          </a:endParaRPr>
        </a:p>
      </dgm:t>
    </dgm:pt>
    <dgm:pt modelId="{B9959453-73A3-4B2F-AF99-6B9F92A7E8D9}">
      <dgm:prSet phldrT="[文本]" custT="1"/>
      <dgm:spPr/>
      <dgm:t>
        <a:bodyPr/>
        <a:lstStyle/>
        <a:p>
          <a:r>
            <a:rPr lang="zh-CN" altLang="en-US" sz="1400" dirty="0" smtClean="0">
              <a:latin typeface="微软雅黑" panose="020B0503020204020204" charset="-122"/>
              <a:ea typeface="微软雅黑" panose="020B0503020204020204" charset="-122"/>
            </a:rPr>
            <a:t>个性化学习</a:t>
          </a:r>
          <a:endParaRPr lang="zh-CN" altLang="en-US" sz="1400" dirty="0">
            <a:latin typeface="微软雅黑" panose="020B0503020204020204" charset="-122"/>
            <a:ea typeface="微软雅黑" panose="020B0503020204020204" charset="-122"/>
          </a:endParaRPr>
        </a:p>
      </dgm:t>
    </dgm:pt>
    <dgm:pt modelId="{A51838DB-AE46-4ABB-8806-24F1D37F061D}" type="par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E6196F9B-6A8C-4BE9-BF28-26DAF7253ADE}" type="sibTrans" cxnId="{21CC7700-3725-4A6B-8BE5-B4C60A782E61}">
      <dgm:prSet/>
      <dgm:spPr/>
      <dgm:t>
        <a:bodyPr/>
        <a:lstStyle/>
        <a:p>
          <a:endParaRPr lang="zh-CN" altLang="en-US">
            <a:latin typeface="微软雅黑" panose="020B0503020204020204" charset="-122"/>
            <a:ea typeface="微软雅黑" panose="020B0503020204020204" charset="-122"/>
          </a:endParaRPr>
        </a:p>
      </dgm:t>
    </dgm:pt>
    <dgm:pt modelId="{C16B948E-4F4C-414B-80F9-CCAACE723BE8}">
      <dgm:prSet phldrT="[文本]"/>
      <dgm:spPr/>
      <dgm:t>
        <a:bodyPr/>
        <a:lstStyle/>
        <a:p>
          <a:r>
            <a:rPr lang="zh-CN" altLang="en-US" dirty="0" smtClean="0">
              <a:latin typeface="微软雅黑" panose="020B0503020204020204" charset="-122"/>
              <a:ea typeface="微软雅黑" panose="020B0503020204020204" charset="-122"/>
            </a:rPr>
            <a:t>基本规律</a:t>
          </a:r>
          <a:endParaRPr lang="zh-CN" altLang="en-US" dirty="0">
            <a:latin typeface="微软雅黑" panose="020B0503020204020204" charset="-122"/>
            <a:ea typeface="微软雅黑" panose="020B0503020204020204" charset="-122"/>
          </a:endParaRPr>
        </a:p>
      </dgm:t>
    </dgm:pt>
    <dgm:pt modelId="{35FE0327-17E4-4A20-B719-E23CFE74FDC9}" type="par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8676E86-BCB0-4938-907F-91432CD2A54E}" type="sibTrans" cxnId="{B1A57453-0D12-4F0F-A45E-2F997CF4CFD0}">
      <dgm:prSet/>
      <dgm:spPr/>
      <dgm:t>
        <a:bodyPr/>
        <a:lstStyle/>
        <a:p>
          <a:endParaRPr lang="zh-CN" altLang="en-US">
            <a:latin typeface="微软雅黑" panose="020B0503020204020204" charset="-122"/>
            <a:ea typeface="微软雅黑" panose="020B0503020204020204" charset="-122"/>
          </a:endParaRPr>
        </a:p>
      </dgm:t>
    </dgm:pt>
    <dgm:pt modelId="{904CD63A-DE0B-4F5A-9BE3-02FFE67F47F4}">
      <dgm:prSet phldrT="[文本]" custT="1"/>
      <dgm:spPr/>
      <dgm:t>
        <a:bodyPr/>
        <a:lstStyle/>
        <a:p>
          <a:r>
            <a:rPr lang="zh-CN" altLang="en-US" sz="1400" dirty="0" smtClean="0">
              <a:latin typeface="微软雅黑" panose="020B0503020204020204" charset="-122"/>
              <a:ea typeface="微软雅黑" panose="020B0503020204020204" charset="-122"/>
            </a:rPr>
            <a:t>数字化环境下的学习机理</a:t>
          </a:r>
          <a:endParaRPr lang="zh-CN" altLang="en-US" sz="1400" dirty="0">
            <a:latin typeface="微软雅黑" panose="020B0503020204020204" charset="-122"/>
            <a:ea typeface="微软雅黑" panose="020B0503020204020204" charset="-122"/>
          </a:endParaRPr>
        </a:p>
      </dgm:t>
    </dgm:pt>
    <dgm:pt modelId="{0909980F-90EF-404C-BF5E-F11ADD854BEE}" type="par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BB4EED46-A662-4E56-916F-C36C30C89CE9}" type="sibTrans" cxnId="{8CBB0E19-FD71-4780-A2D0-A650DF30D7BD}">
      <dgm:prSet/>
      <dgm:spPr/>
      <dgm:t>
        <a:bodyPr/>
        <a:lstStyle/>
        <a:p>
          <a:endParaRPr lang="zh-CN" altLang="en-US">
            <a:latin typeface="微软雅黑" panose="020B0503020204020204" charset="-122"/>
            <a:ea typeface="微软雅黑" panose="020B0503020204020204" charset="-122"/>
          </a:endParaRPr>
        </a:p>
      </dgm:t>
    </dgm:pt>
    <dgm:pt modelId="{863AC17E-E56D-4EBB-BB89-39FAC2D6F427}">
      <dgm:prSet custT="1"/>
      <dgm:spPr/>
      <dgm:t>
        <a:bodyPr/>
        <a:lstStyle/>
        <a:p>
          <a:r>
            <a:rPr lang="zh-CN" altLang="en-US" sz="2000" dirty="0" smtClean="0">
              <a:latin typeface="微软雅黑" panose="020B0503020204020204" charset="-122"/>
              <a:ea typeface="微软雅黑" panose="020B0503020204020204" charset="-122"/>
            </a:rPr>
            <a:t>技术方法</a:t>
          </a:r>
        </a:p>
      </dgm:t>
    </dgm:pt>
    <dgm:pt modelId="{C155867A-3C46-4C5D-9051-1A5E3391AE08}" type="parTrans" cxnId="{405A7551-AC00-49D4-93C7-E27853A81D0C}">
      <dgm:prSet/>
      <dgm:spPr/>
      <dgm:t>
        <a:bodyPr/>
        <a:lstStyle/>
        <a:p>
          <a:endParaRPr lang="zh-CN" altLang="en-US">
            <a:latin typeface="微软雅黑" panose="020B0503020204020204" charset="-122"/>
            <a:ea typeface="微软雅黑" panose="020B0503020204020204" charset="-122"/>
          </a:endParaRPr>
        </a:p>
      </dgm:t>
    </dgm:pt>
    <dgm:pt modelId="{1F8E6445-0078-43A2-9E15-F90E2C742743}" type="sibTrans" cxnId="{405A7551-AC00-49D4-93C7-E27853A81D0C}">
      <dgm:prSet/>
      <dgm:spPr/>
      <dgm:t>
        <a:bodyPr/>
        <a:lstStyle/>
        <a:p>
          <a:endParaRPr lang="zh-CN" altLang="en-US">
            <a:latin typeface="微软雅黑" panose="020B0503020204020204" charset="-122"/>
            <a:ea typeface="微软雅黑" panose="020B0503020204020204" charset="-122"/>
          </a:endParaRPr>
        </a:p>
      </dgm:t>
    </dgm:pt>
    <dgm:pt modelId="{5A758F06-A03A-4098-95D1-922EE60F5B2C}">
      <dgm:prSet custT="1"/>
      <dgm:spPr/>
      <dgm:t>
        <a:bodyPr/>
        <a:lstStyle/>
        <a:p>
          <a:r>
            <a:rPr lang="zh-CN" altLang="en-US" sz="1400" dirty="0" smtClean="0">
              <a:latin typeface="微软雅黑" panose="020B0503020204020204" charset="-122"/>
              <a:ea typeface="微软雅黑" panose="020B0503020204020204" charset="-122"/>
            </a:rPr>
            <a:t>学习者群体动力学</a:t>
          </a:r>
        </a:p>
      </dgm:t>
    </dgm:pt>
    <dgm:pt modelId="{B0E1BE6A-BC23-4CEA-8FF8-FF4904C0A782}" type="parTrans" cxnId="{A66E9AC8-EDAC-43B5-B629-D510C4D092C7}">
      <dgm:prSet/>
      <dgm:spPr/>
      <dgm:t>
        <a:bodyPr/>
        <a:lstStyle/>
        <a:p>
          <a:endParaRPr lang="zh-CN" altLang="en-US">
            <a:latin typeface="微软雅黑" panose="020B0503020204020204" charset="-122"/>
            <a:ea typeface="微软雅黑" panose="020B0503020204020204" charset="-122"/>
          </a:endParaRPr>
        </a:p>
      </dgm:t>
    </dgm:pt>
    <dgm:pt modelId="{0ABD2DAD-BB4D-4FCE-BBD7-ABEF5445A7AB}" type="sibTrans" cxnId="{A66E9AC8-EDAC-43B5-B629-D510C4D092C7}">
      <dgm:prSet/>
      <dgm:spPr/>
      <dgm:t>
        <a:bodyPr/>
        <a:lstStyle/>
        <a:p>
          <a:endParaRPr lang="zh-CN" altLang="en-US">
            <a:latin typeface="微软雅黑" panose="020B0503020204020204" charset="-122"/>
            <a:ea typeface="微软雅黑" panose="020B0503020204020204" charset="-122"/>
          </a:endParaRPr>
        </a:p>
      </dgm:t>
    </dgm:pt>
    <dgm:pt modelId="{32DA8C8F-4280-2A48-99C9-457561100F44}">
      <dgm:prSet phldrT="[文本]" custT="1"/>
      <dgm:spPr/>
      <dgm:t>
        <a:bodyPr/>
        <a:lstStyle/>
        <a:p>
          <a:r>
            <a:rPr lang="zh-CN" altLang="en-US" sz="1400" dirty="0" smtClean="0">
              <a:latin typeface="微软雅黑" panose="020B0503020204020204" charset="-122"/>
              <a:ea typeface="微软雅黑" panose="020B0503020204020204" charset="-122"/>
            </a:rPr>
            <a:t>差异化教学</a:t>
          </a:r>
          <a:endParaRPr lang="zh-CN" altLang="en-US" sz="1400" dirty="0">
            <a:latin typeface="微软雅黑" panose="020B0503020204020204" charset="-122"/>
            <a:ea typeface="微软雅黑" panose="020B0503020204020204" charset="-122"/>
          </a:endParaRPr>
        </a:p>
      </dgm:t>
    </dgm:pt>
    <dgm:pt modelId="{A2FED9AF-8BBA-C444-8507-7F03C2B57464}" type="parTrans" cxnId="{BBD24699-6EF1-9042-9EAD-7CAA314D5DD9}">
      <dgm:prSet/>
      <dgm:spPr/>
      <dgm:t>
        <a:bodyPr/>
        <a:lstStyle/>
        <a:p>
          <a:endParaRPr lang="en-US"/>
        </a:p>
      </dgm:t>
    </dgm:pt>
    <dgm:pt modelId="{CD39FC9E-0318-CD46-B263-C0C23163EAAE}" type="sibTrans" cxnId="{BBD24699-6EF1-9042-9EAD-7CAA314D5DD9}">
      <dgm:prSet/>
      <dgm:spPr/>
      <dgm:t>
        <a:bodyPr/>
        <a:lstStyle/>
        <a:p>
          <a:endParaRPr lang="en-US"/>
        </a:p>
      </dgm:t>
    </dgm:pt>
    <dgm:pt modelId="{1E3C16E0-01D7-BA41-B14F-EAA0F586B135}">
      <dgm:prSet phldrT="[文本]" custT="1"/>
      <dgm:spPr/>
      <dgm:t>
        <a:bodyPr/>
        <a:lstStyle/>
        <a:p>
          <a:r>
            <a:rPr lang="zh-CN" altLang="en-US" sz="1400" dirty="0" smtClean="0">
              <a:latin typeface="微软雅黑" panose="020B0503020204020204" charset="-122"/>
              <a:ea typeface="微软雅黑" panose="020B0503020204020204" charset="-122"/>
            </a:rPr>
            <a:t>精准化决策</a:t>
          </a:r>
          <a:endParaRPr lang="zh-CN" altLang="en-US" sz="1400" dirty="0">
            <a:latin typeface="微软雅黑" panose="020B0503020204020204" charset="-122"/>
            <a:ea typeface="微软雅黑" panose="020B0503020204020204" charset="-122"/>
          </a:endParaRPr>
        </a:p>
      </dgm:t>
    </dgm:pt>
    <dgm:pt modelId="{CF94ED6D-73E8-604C-AAC3-7DB1A7629C39}" type="parTrans" cxnId="{6BED8FF5-133E-FA43-BB76-1E4186BE8C6F}">
      <dgm:prSet/>
      <dgm:spPr/>
      <dgm:t>
        <a:bodyPr/>
        <a:lstStyle/>
        <a:p>
          <a:endParaRPr lang="en-US"/>
        </a:p>
      </dgm:t>
    </dgm:pt>
    <dgm:pt modelId="{4C29FD54-EC51-724A-A97C-29CA08820F31}" type="sibTrans" cxnId="{6BED8FF5-133E-FA43-BB76-1E4186BE8C6F}">
      <dgm:prSet/>
      <dgm:spPr/>
      <dgm:t>
        <a:bodyPr/>
        <a:lstStyle/>
        <a:p>
          <a:endParaRPr lang="en-US"/>
        </a:p>
      </dgm:t>
    </dgm:pt>
    <dgm:pt modelId="{9A6C4E09-79B5-7346-91F2-0035332C7B48}">
      <dgm:prSet phldrT="[文本]" custT="1"/>
      <dgm:spPr/>
      <dgm:t>
        <a:bodyPr/>
        <a:lstStyle/>
        <a:p>
          <a:r>
            <a:rPr lang="zh-CN" altLang="en-US" sz="1400" dirty="0" smtClean="0">
              <a:latin typeface="微软雅黑" panose="020B0503020204020204" charset="-122"/>
              <a:ea typeface="微软雅黑" panose="020B0503020204020204" charset="-122"/>
            </a:rPr>
            <a:t>智能化服务</a:t>
          </a:r>
          <a:endParaRPr lang="zh-CN" altLang="en-US" sz="1400" dirty="0">
            <a:latin typeface="微软雅黑" panose="020B0503020204020204" charset="-122"/>
            <a:ea typeface="微软雅黑" panose="020B0503020204020204" charset="-122"/>
          </a:endParaRPr>
        </a:p>
      </dgm:t>
    </dgm:pt>
    <dgm:pt modelId="{E22516CC-E881-A544-8021-3A8A148FC931}" type="parTrans" cxnId="{7C1DE1A1-63F0-9744-8E51-022D94D74982}">
      <dgm:prSet/>
      <dgm:spPr/>
      <dgm:t>
        <a:bodyPr/>
        <a:lstStyle/>
        <a:p>
          <a:endParaRPr lang="en-US"/>
        </a:p>
      </dgm:t>
    </dgm:pt>
    <dgm:pt modelId="{F240309D-B254-5E4A-97BB-9E868956CB12}" type="sibTrans" cxnId="{7C1DE1A1-63F0-9744-8E51-022D94D74982}">
      <dgm:prSet/>
      <dgm:spPr/>
      <dgm:t>
        <a:bodyPr/>
        <a:lstStyle/>
        <a:p>
          <a:endParaRPr lang="en-US"/>
        </a:p>
      </dgm:t>
    </dgm:pt>
    <dgm:pt modelId="{D9ECB87F-DFF1-FB44-8BC3-3DA0A13229DC}">
      <dgm:prSet phldrT="[文本]" custT="1"/>
      <dgm:spPr/>
      <dgm:t>
        <a:bodyPr/>
        <a:lstStyle/>
        <a:p>
          <a:r>
            <a:rPr lang="zh-CN" altLang="en-US" sz="1400" dirty="0" smtClean="0">
              <a:latin typeface="微软雅黑" panose="020B0503020204020204" charset="-122"/>
              <a:ea typeface="微软雅黑" panose="020B0503020204020204" charset="-122"/>
            </a:rPr>
            <a:t>信息素养与计算思维培养</a:t>
          </a:r>
          <a:endParaRPr lang="zh-CN" altLang="en-US" sz="1400" dirty="0">
            <a:latin typeface="微软雅黑" panose="020B0503020204020204" charset="-122"/>
            <a:ea typeface="微软雅黑" panose="020B0503020204020204" charset="-122"/>
          </a:endParaRPr>
        </a:p>
      </dgm:t>
    </dgm:pt>
    <dgm:pt modelId="{D4F9C201-BB6D-774C-90BE-9C3302C4D58F}" type="parTrans" cxnId="{CDF13B19-A138-D646-B770-DF444244C4D2}">
      <dgm:prSet/>
      <dgm:spPr/>
      <dgm:t>
        <a:bodyPr/>
        <a:lstStyle/>
        <a:p>
          <a:endParaRPr lang="en-US"/>
        </a:p>
      </dgm:t>
    </dgm:pt>
    <dgm:pt modelId="{826FA721-68A0-6246-9312-D90057A3E5A6}" type="sibTrans" cxnId="{CDF13B19-A138-D646-B770-DF444244C4D2}">
      <dgm:prSet/>
      <dgm:spPr/>
      <dgm:t>
        <a:bodyPr/>
        <a:lstStyle/>
        <a:p>
          <a:endParaRPr lang="en-US"/>
        </a:p>
      </dgm:t>
    </dgm:pt>
    <dgm:pt modelId="{FC2967A6-B7F8-7545-96E6-9DEAFB2474EC}">
      <dgm:prSet custT="1"/>
      <dgm:spPr/>
      <dgm:t>
        <a:bodyPr/>
        <a:lstStyle/>
        <a:p>
          <a:r>
            <a:rPr lang="zh-CN" altLang="en-US" sz="1400" dirty="0" smtClean="0">
              <a:latin typeface="微软雅黑" panose="020B0503020204020204" charset="-122"/>
              <a:ea typeface="微软雅黑" panose="020B0503020204020204" charset="-122"/>
            </a:rPr>
            <a:t>新型学习环境构建</a:t>
          </a:r>
        </a:p>
      </dgm:t>
    </dgm:pt>
    <dgm:pt modelId="{1576A395-562E-4E48-9200-43553B0E87DF}" type="parTrans" cxnId="{FD402D94-5584-FB49-8BCC-50FD577769C8}">
      <dgm:prSet/>
      <dgm:spPr/>
      <dgm:t>
        <a:bodyPr/>
        <a:lstStyle/>
        <a:p>
          <a:endParaRPr lang="en-US"/>
        </a:p>
      </dgm:t>
    </dgm:pt>
    <dgm:pt modelId="{97B2DD46-5D5D-E94B-867A-AA4195A0C660}" type="sibTrans" cxnId="{FD402D94-5584-FB49-8BCC-50FD577769C8}">
      <dgm:prSet/>
      <dgm:spPr/>
      <dgm:t>
        <a:bodyPr/>
        <a:lstStyle/>
        <a:p>
          <a:endParaRPr lang="en-US"/>
        </a:p>
      </dgm:t>
    </dgm:pt>
    <dgm:pt modelId="{A7F5D939-7253-9F45-8604-7008153F9C20}">
      <dgm:prSet custT="1"/>
      <dgm:spPr/>
      <dgm:t>
        <a:bodyPr/>
        <a:lstStyle/>
        <a:p>
          <a:r>
            <a:rPr lang="zh-CN" altLang="en-US" sz="1400" dirty="0" smtClean="0">
              <a:latin typeface="微软雅黑" panose="020B0503020204020204" charset="-122"/>
              <a:ea typeface="微软雅黑" panose="020B0503020204020204" charset="-122"/>
            </a:rPr>
            <a:t>学习者建模与分析</a:t>
          </a:r>
        </a:p>
      </dgm:t>
    </dgm:pt>
    <dgm:pt modelId="{C206F285-ABFD-D341-AB61-8215CBAA1809}" type="parTrans" cxnId="{3C066576-57E0-ED4D-9291-EDB5515434ED}">
      <dgm:prSet/>
      <dgm:spPr/>
      <dgm:t>
        <a:bodyPr/>
        <a:lstStyle/>
        <a:p>
          <a:endParaRPr lang="en-US"/>
        </a:p>
      </dgm:t>
    </dgm:pt>
    <dgm:pt modelId="{49FF2AD2-045C-6549-B29E-6ABFE69D983A}" type="sibTrans" cxnId="{3C066576-57E0-ED4D-9291-EDB5515434ED}">
      <dgm:prSet/>
      <dgm:spPr/>
      <dgm:t>
        <a:bodyPr/>
        <a:lstStyle/>
        <a:p>
          <a:endParaRPr lang="en-US"/>
        </a:p>
      </dgm:t>
    </dgm:pt>
    <dgm:pt modelId="{F61DFA88-F4C1-6944-B12C-E7212F06D4D4}">
      <dgm:prSet custT="1"/>
      <dgm:spPr/>
      <dgm:t>
        <a:bodyPr/>
        <a:lstStyle/>
        <a:p>
          <a:r>
            <a:rPr lang="zh-CN" altLang="en-US" sz="1400" dirty="0" smtClean="0">
              <a:latin typeface="微软雅黑" panose="020B0503020204020204" charset="-122"/>
              <a:ea typeface="微软雅黑" panose="020B0503020204020204" charset="-122"/>
            </a:rPr>
            <a:t>大规模在线开放课程</a:t>
          </a:r>
        </a:p>
      </dgm:t>
    </dgm:pt>
    <dgm:pt modelId="{C7BD151A-3C51-9D44-BAFC-35C729D1EAB6}" type="parTrans" cxnId="{7D1EA0E9-71F7-FF47-9A05-AAE0F5ADC32F}">
      <dgm:prSet/>
      <dgm:spPr/>
      <dgm:t>
        <a:bodyPr/>
        <a:lstStyle/>
        <a:p>
          <a:endParaRPr lang="en-US"/>
        </a:p>
      </dgm:t>
    </dgm:pt>
    <dgm:pt modelId="{67AA25B2-2311-6B44-BA03-7D36F6DC58FB}" type="sibTrans" cxnId="{7D1EA0E9-71F7-FF47-9A05-AAE0F5ADC32F}">
      <dgm:prSet/>
      <dgm:spPr/>
      <dgm:t>
        <a:bodyPr/>
        <a:lstStyle/>
        <a:p>
          <a:endParaRPr lang="en-US"/>
        </a:p>
      </dgm:t>
    </dgm:pt>
    <dgm:pt modelId="{26A0C98C-0426-8A42-B1BB-5F5B3D4AF4DC}">
      <dgm:prSet custT="1"/>
      <dgm:spPr/>
      <dgm:t>
        <a:bodyPr/>
        <a:lstStyle/>
        <a:p>
          <a:r>
            <a:rPr lang="zh-CN" altLang="en-US" sz="1400" dirty="0" smtClean="0">
              <a:latin typeface="微软雅黑" panose="020B0503020204020204" charset="-122"/>
              <a:ea typeface="微软雅黑" panose="020B0503020204020204" charset="-122"/>
            </a:rPr>
            <a:t>自适应诊断与评测</a:t>
          </a:r>
        </a:p>
      </dgm:t>
    </dgm:pt>
    <dgm:pt modelId="{E712A830-DFFD-9441-B152-AA13A9F7EBBD}" type="parTrans" cxnId="{7F69A5FE-F73C-3E40-A052-D89BF61F4121}">
      <dgm:prSet/>
      <dgm:spPr/>
      <dgm:t>
        <a:bodyPr/>
        <a:lstStyle/>
        <a:p>
          <a:endParaRPr lang="en-US"/>
        </a:p>
      </dgm:t>
    </dgm:pt>
    <dgm:pt modelId="{140A9CA1-A095-EE41-B540-072981038FC4}" type="sibTrans" cxnId="{7F69A5FE-F73C-3E40-A052-D89BF61F4121}">
      <dgm:prSet/>
      <dgm:spPr/>
      <dgm:t>
        <a:bodyPr/>
        <a:lstStyle/>
        <a:p>
          <a:endParaRPr lang="en-US"/>
        </a:p>
      </dgm:t>
    </dgm:pt>
    <dgm:pt modelId="{1184CBF3-530E-E84E-8147-CD55E82EA2F1}">
      <dgm:prSet custT="1"/>
      <dgm:spPr/>
      <dgm:t>
        <a:bodyPr/>
        <a:lstStyle/>
        <a:p>
          <a:r>
            <a:rPr lang="zh-CN" altLang="en-US" sz="1400" dirty="0" smtClean="0">
              <a:latin typeface="微软雅黑" panose="020B0503020204020204" charset="-122"/>
              <a:ea typeface="微软雅黑" panose="020B0503020204020204" charset="-122"/>
            </a:rPr>
            <a:t>教育人技协同机制</a:t>
          </a:r>
        </a:p>
      </dgm:t>
    </dgm:pt>
    <dgm:pt modelId="{579B1AA9-4700-9345-8343-A23166746AA7}" type="parTrans" cxnId="{75F2ABAA-B51D-C543-8EAA-0603E0C0DCDC}">
      <dgm:prSet/>
      <dgm:spPr/>
      <dgm:t>
        <a:bodyPr/>
        <a:lstStyle/>
        <a:p>
          <a:endParaRPr lang="en-US"/>
        </a:p>
      </dgm:t>
    </dgm:pt>
    <dgm:pt modelId="{D0D99A87-1887-4C45-B43B-B8AFD9A75509}" type="sibTrans" cxnId="{75F2ABAA-B51D-C543-8EAA-0603E0C0DCDC}">
      <dgm:prSet/>
      <dgm:spPr/>
      <dgm:t>
        <a:bodyPr/>
        <a:lstStyle/>
        <a:p>
          <a:endParaRPr lang="en-US"/>
        </a:p>
      </dgm:t>
    </dgm:pt>
    <dgm:pt modelId="{3BFA5A8C-06B1-469F-9343-6C238CAD87CC}" type="pres">
      <dgm:prSet presAssocID="{C9BC8824-25D3-41AD-8656-F82724820778}" presName="linearFlow" presStyleCnt="0">
        <dgm:presLayoutVars>
          <dgm:dir/>
          <dgm:animLvl val="lvl"/>
          <dgm:resizeHandles val="exact"/>
        </dgm:presLayoutVars>
      </dgm:prSet>
      <dgm:spPr/>
      <dgm:t>
        <a:bodyPr/>
        <a:lstStyle/>
        <a:p>
          <a:endParaRPr lang="en-US"/>
        </a:p>
      </dgm:t>
    </dgm:pt>
    <dgm:pt modelId="{268614C8-4E1C-4179-BE0D-3CB6CD5DA6C6}" type="pres">
      <dgm:prSet presAssocID="{7BEDE561-1EF8-40CD-A14F-832D0D39D0A1}" presName="composite" presStyleCnt="0"/>
      <dgm:spPr/>
    </dgm:pt>
    <dgm:pt modelId="{8DF7E393-B10E-4791-A744-EB43FC9A87B8}" type="pres">
      <dgm:prSet presAssocID="{7BEDE561-1EF8-40CD-A14F-832D0D39D0A1}" presName="parentText" presStyleLbl="alignNode1" presStyleIdx="0" presStyleCnt="3">
        <dgm:presLayoutVars>
          <dgm:chMax val="1"/>
          <dgm:bulletEnabled val="1"/>
        </dgm:presLayoutVars>
      </dgm:prSet>
      <dgm:spPr/>
      <dgm:t>
        <a:bodyPr/>
        <a:lstStyle/>
        <a:p>
          <a:endParaRPr lang="zh-CN" altLang="en-US"/>
        </a:p>
      </dgm:t>
    </dgm:pt>
    <dgm:pt modelId="{F794698D-501F-4FAD-AE83-8A149B223785}" type="pres">
      <dgm:prSet presAssocID="{7BEDE561-1EF8-40CD-A14F-832D0D39D0A1}" presName="descendantText" presStyleLbl="alignAcc1" presStyleIdx="0" presStyleCnt="3" custScaleY="133346">
        <dgm:presLayoutVars>
          <dgm:bulletEnabled val="1"/>
        </dgm:presLayoutVars>
      </dgm:prSet>
      <dgm:spPr/>
      <dgm:t>
        <a:bodyPr/>
        <a:lstStyle/>
        <a:p>
          <a:endParaRPr lang="zh-CN" altLang="en-US"/>
        </a:p>
      </dgm:t>
    </dgm:pt>
    <dgm:pt modelId="{035CD135-77C5-4B88-84A0-C25E456D0217}" type="pres">
      <dgm:prSet presAssocID="{4742B2D5-0195-4C17-A4C0-902D9CC82F90}" presName="sp" presStyleCnt="0"/>
      <dgm:spPr/>
    </dgm:pt>
    <dgm:pt modelId="{571A8969-4478-7940-ADAF-9600219409CD}" type="pres">
      <dgm:prSet presAssocID="{863AC17E-E56D-4EBB-BB89-39FAC2D6F427}" presName="composite" presStyleCnt="0"/>
      <dgm:spPr/>
    </dgm:pt>
    <dgm:pt modelId="{7E3EA2D4-866D-5745-8C59-A7A79FF71528}" type="pres">
      <dgm:prSet presAssocID="{863AC17E-E56D-4EBB-BB89-39FAC2D6F427}" presName="parentText" presStyleLbl="alignNode1" presStyleIdx="1" presStyleCnt="3">
        <dgm:presLayoutVars>
          <dgm:chMax val="1"/>
          <dgm:bulletEnabled val="1"/>
        </dgm:presLayoutVars>
      </dgm:prSet>
      <dgm:spPr/>
      <dgm:t>
        <a:bodyPr/>
        <a:lstStyle/>
        <a:p>
          <a:endParaRPr lang="en-US"/>
        </a:p>
      </dgm:t>
    </dgm:pt>
    <dgm:pt modelId="{935CE1B9-A4D0-F844-B13B-FBFFF09D0027}" type="pres">
      <dgm:prSet presAssocID="{863AC17E-E56D-4EBB-BB89-39FAC2D6F427}" presName="descendantText" presStyleLbl="alignAcc1" presStyleIdx="1" presStyleCnt="3">
        <dgm:presLayoutVars>
          <dgm:bulletEnabled val="1"/>
        </dgm:presLayoutVars>
      </dgm:prSet>
      <dgm:spPr/>
      <dgm:t>
        <a:bodyPr/>
        <a:lstStyle/>
        <a:p>
          <a:endParaRPr lang="en-US"/>
        </a:p>
      </dgm:t>
    </dgm:pt>
    <dgm:pt modelId="{46BF1413-2854-F64B-B0B3-7449A3D70C48}" type="pres">
      <dgm:prSet presAssocID="{1F8E6445-0078-43A2-9E15-F90E2C742743}" presName="sp" presStyleCnt="0"/>
      <dgm:spPr/>
    </dgm:pt>
    <dgm:pt modelId="{1171CB11-2361-4151-8F70-CD22504F1C26}" type="pres">
      <dgm:prSet presAssocID="{C16B948E-4F4C-414B-80F9-CCAACE723BE8}" presName="composite" presStyleCnt="0"/>
      <dgm:spPr/>
    </dgm:pt>
    <dgm:pt modelId="{15864C69-DE72-4E6D-A1EA-ACFFF8DB5BF1}" type="pres">
      <dgm:prSet presAssocID="{C16B948E-4F4C-414B-80F9-CCAACE723BE8}" presName="parentText" presStyleLbl="alignNode1" presStyleIdx="2" presStyleCnt="3">
        <dgm:presLayoutVars>
          <dgm:chMax val="1"/>
          <dgm:bulletEnabled val="1"/>
        </dgm:presLayoutVars>
      </dgm:prSet>
      <dgm:spPr/>
      <dgm:t>
        <a:bodyPr/>
        <a:lstStyle/>
        <a:p>
          <a:endParaRPr lang="en-US"/>
        </a:p>
      </dgm:t>
    </dgm:pt>
    <dgm:pt modelId="{B29A9C2F-82EA-4F16-AD92-4A035F781F5C}" type="pres">
      <dgm:prSet presAssocID="{C16B948E-4F4C-414B-80F9-CCAACE723BE8}" presName="descendantText" presStyleLbl="alignAcc1" presStyleIdx="2" presStyleCnt="3">
        <dgm:presLayoutVars>
          <dgm:bulletEnabled val="1"/>
        </dgm:presLayoutVars>
      </dgm:prSet>
      <dgm:spPr/>
      <dgm:t>
        <a:bodyPr/>
        <a:lstStyle/>
        <a:p>
          <a:endParaRPr lang="zh-CN" altLang="en-US"/>
        </a:p>
      </dgm:t>
    </dgm:pt>
  </dgm:ptLst>
  <dgm:cxnLst>
    <dgm:cxn modelId="{E95F32AA-EDC5-6646-B882-CB695E1E37E8}" type="presOf" srcId="{F61DFA88-F4C1-6944-B12C-E7212F06D4D4}" destId="{935CE1B9-A4D0-F844-B13B-FBFFF09D0027}" srcOrd="0" destOrd="2" presId="urn:microsoft.com/office/officeart/2005/8/layout/chevron2"/>
    <dgm:cxn modelId="{D9CABCF0-6352-4EE3-95C7-EFBD2C5BFEF5}" srcId="{C9BC8824-25D3-41AD-8656-F82724820778}" destId="{7BEDE561-1EF8-40CD-A14F-832D0D39D0A1}" srcOrd="0" destOrd="0" parTransId="{1F3F7CA1-E415-4185-89EA-EB877B898A65}" sibTransId="{4742B2D5-0195-4C17-A4C0-902D9CC82F90}"/>
    <dgm:cxn modelId="{7C1DE1A1-63F0-9744-8E51-022D94D74982}" srcId="{7BEDE561-1EF8-40CD-A14F-832D0D39D0A1}" destId="{9A6C4E09-79B5-7346-91F2-0035332C7B48}" srcOrd="3" destOrd="0" parTransId="{E22516CC-E881-A544-8021-3A8A148FC931}" sibTransId="{F240309D-B254-5E4A-97BB-9E868956CB12}"/>
    <dgm:cxn modelId="{81AE2E69-EC8D-0B43-81C7-CE8AF5A18AA6}" type="presOf" srcId="{863AC17E-E56D-4EBB-BB89-39FAC2D6F427}" destId="{7E3EA2D4-866D-5745-8C59-A7A79FF71528}" srcOrd="0" destOrd="0" presId="urn:microsoft.com/office/officeart/2005/8/layout/chevron2"/>
    <dgm:cxn modelId="{405A7551-AC00-49D4-93C7-E27853A81D0C}" srcId="{C9BC8824-25D3-41AD-8656-F82724820778}" destId="{863AC17E-E56D-4EBB-BB89-39FAC2D6F427}" srcOrd="1" destOrd="0" parTransId="{C155867A-3C46-4C5D-9051-1A5E3391AE08}" sibTransId="{1F8E6445-0078-43A2-9E15-F90E2C742743}"/>
    <dgm:cxn modelId="{8CBB0E19-FD71-4780-A2D0-A650DF30D7BD}" srcId="{C16B948E-4F4C-414B-80F9-CCAACE723BE8}" destId="{904CD63A-DE0B-4F5A-9BE3-02FFE67F47F4}" srcOrd="0" destOrd="0" parTransId="{0909980F-90EF-404C-BF5E-F11ADD854BEE}" sibTransId="{BB4EED46-A662-4E56-916F-C36C30C89CE9}"/>
    <dgm:cxn modelId="{3C066576-57E0-ED4D-9291-EDB5515434ED}" srcId="{863AC17E-E56D-4EBB-BB89-39FAC2D6F427}" destId="{A7F5D939-7253-9F45-8604-7008153F9C20}" srcOrd="1" destOrd="0" parTransId="{C206F285-ABFD-D341-AB61-8215CBAA1809}" sibTransId="{49FF2AD2-045C-6549-B29E-6ABFE69D983A}"/>
    <dgm:cxn modelId="{82B90D9F-882F-8F49-AEEB-CFBF42A641FA}" type="presOf" srcId="{5A758F06-A03A-4098-95D1-922EE60F5B2C}" destId="{B29A9C2F-82EA-4F16-AD92-4A035F781F5C}" srcOrd="0" destOrd="1" presId="urn:microsoft.com/office/officeart/2005/8/layout/chevron2"/>
    <dgm:cxn modelId="{8B3B3A45-B2DB-7544-A2B3-9F496424342C}" type="presOf" srcId="{C9BC8824-25D3-41AD-8656-F82724820778}" destId="{3BFA5A8C-06B1-469F-9343-6C238CAD87CC}" srcOrd="0" destOrd="0" presId="urn:microsoft.com/office/officeart/2005/8/layout/chevron2"/>
    <dgm:cxn modelId="{89120AF4-E6E5-684D-876A-4FE703C3D166}" type="presOf" srcId="{C16B948E-4F4C-414B-80F9-CCAACE723BE8}" destId="{15864C69-DE72-4E6D-A1EA-ACFFF8DB5BF1}" srcOrd="0" destOrd="0" presId="urn:microsoft.com/office/officeart/2005/8/layout/chevron2"/>
    <dgm:cxn modelId="{BBD24699-6EF1-9042-9EAD-7CAA314D5DD9}" srcId="{7BEDE561-1EF8-40CD-A14F-832D0D39D0A1}" destId="{32DA8C8F-4280-2A48-99C9-457561100F44}" srcOrd="1" destOrd="0" parTransId="{A2FED9AF-8BBA-C444-8507-7F03C2B57464}" sibTransId="{CD39FC9E-0318-CD46-B263-C0C23163EAAE}"/>
    <dgm:cxn modelId="{4B862BA5-DC76-0A46-8F21-0CC18E3AC230}" type="presOf" srcId="{A7F5D939-7253-9F45-8604-7008153F9C20}" destId="{935CE1B9-A4D0-F844-B13B-FBFFF09D0027}" srcOrd="0" destOrd="1" presId="urn:microsoft.com/office/officeart/2005/8/layout/chevron2"/>
    <dgm:cxn modelId="{A66E9AC8-EDAC-43B5-B629-D510C4D092C7}" srcId="{C16B948E-4F4C-414B-80F9-CCAACE723BE8}" destId="{5A758F06-A03A-4098-95D1-922EE60F5B2C}" srcOrd="1" destOrd="0" parTransId="{B0E1BE6A-BC23-4CEA-8FF8-FF4904C0A782}" sibTransId="{0ABD2DAD-BB4D-4FCE-BBD7-ABEF5445A7AB}"/>
    <dgm:cxn modelId="{DD4907FA-7C09-6641-A276-19FF1773DC3B}" type="presOf" srcId="{B9959453-73A3-4B2F-AF99-6B9F92A7E8D9}" destId="{F794698D-501F-4FAD-AE83-8A149B223785}" srcOrd="0" destOrd="0" presId="urn:microsoft.com/office/officeart/2005/8/layout/chevron2"/>
    <dgm:cxn modelId="{3FD4F1D9-D0A1-9447-8415-693CFAE0D83D}" type="presOf" srcId="{D9ECB87F-DFF1-FB44-8BC3-3DA0A13229DC}" destId="{F794698D-501F-4FAD-AE83-8A149B223785}" srcOrd="0" destOrd="4" presId="urn:microsoft.com/office/officeart/2005/8/layout/chevron2"/>
    <dgm:cxn modelId="{22DB98EF-4853-284B-A1E6-15D3B4837160}" type="presOf" srcId="{26A0C98C-0426-8A42-B1BB-5F5B3D4AF4DC}" destId="{935CE1B9-A4D0-F844-B13B-FBFFF09D0027}" srcOrd="0" destOrd="3" presId="urn:microsoft.com/office/officeart/2005/8/layout/chevron2"/>
    <dgm:cxn modelId="{6BED8FF5-133E-FA43-BB76-1E4186BE8C6F}" srcId="{7BEDE561-1EF8-40CD-A14F-832D0D39D0A1}" destId="{1E3C16E0-01D7-BA41-B14F-EAA0F586B135}" srcOrd="2" destOrd="0" parTransId="{CF94ED6D-73E8-604C-AAC3-7DB1A7629C39}" sibTransId="{4C29FD54-EC51-724A-A97C-29CA08820F31}"/>
    <dgm:cxn modelId="{AFFFA2BB-9172-3241-89CA-6D67F1796225}" type="presOf" srcId="{1184CBF3-530E-E84E-8147-CD55E82EA2F1}" destId="{B29A9C2F-82EA-4F16-AD92-4A035F781F5C}" srcOrd="0" destOrd="2" presId="urn:microsoft.com/office/officeart/2005/8/layout/chevron2"/>
    <dgm:cxn modelId="{27695CF6-22BB-9341-99DF-9B074CF2D413}" type="presOf" srcId="{904CD63A-DE0B-4F5A-9BE3-02FFE67F47F4}" destId="{B29A9C2F-82EA-4F16-AD92-4A035F781F5C}" srcOrd="0" destOrd="0" presId="urn:microsoft.com/office/officeart/2005/8/layout/chevron2"/>
    <dgm:cxn modelId="{3B530C26-3EA6-3F4A-962F-7084F062AD27}" type="presOf" srcId="{FC2967A6-B7F8-7545-96E6-9DEAFB2474EC}" destId="{935CE1B9-A4D0-F844-B13B-FBFFF09D0027}" srcOrd="0" destOrd="0" presId="urn:microsoft.com/office/officeart/2005/8/layout/chevron2"/>
    <dgm:cxn modelId="{7D1EA0E9-71F7-FF47-9A05-AAE0F5ADC32F}" srcId="{863AC17E-E56D-4EBB-BB89-39FAC2D6F427}" destId="{F61DFA88-F4C1-6944-B12C-E7212F06D4D4}" srcOrd="2" destOrd="0" parTransId="{C7BD151A-3C51-9D44-BAFC-35C729D1EAB6}" sibTransId="{67AA25B2-2311-6B44-BA03-7D36F6DC58FB}"/>
    <dgm:cxn modelId="{21CC7700-3725-4A6B-8BE5-B4C60A782E61}" srcId="{7BEDE561-1EF8-40CD-A14F-832D0D39D0A1}" destId="{B9959453-73A3-4B2F-AF99-6B9F92A7E8D9}" srcOrd="0" destOrd="0" parTransId="{A51838DB-AE46-4ABB-8806-24F1D37F061D}" sibTransId="{E6196F9B-6A8C-4BE9-BF28-26DAF7253ADE}"/>
    <dgm:cxn modelId="{7F69A5FE-F73C-3E40-A052-D89BF61F4121}" srcId="{863AC17E-E56D-4EBB-BB89-39FAC2D6F427}" destId="{26A0C98C-0426-8A42-B1BB-5F5B3D4AF4DC}" srcOrd="3" destOrd="0" parTransId="{E712A830-DFFD-9441-B152-AA13A9F7EBBD}" sibTransId="{140A9CA1-A095-EE41-B540-072981038FC4}"/>
    <dgm:cxn modelId="{FD402D94-5584-FB49-8BCC-50FD577769C8}" srcId="{863AC17E-E56D-4EBB-BB89-39FAC2D6F427}" destId="{FC2967A6-B7F8-7545-96E6-9DEAFB2474EC}" srcOrd="0" destOrd="0" parTransId="{1576A395-562E-4E48-9200-43553B0E87DF}" sibTransId="{97B2DD46-5D5D-E94B-867A-AA4195A0C660}"/>
    <dgm:cxn modelId="{CDF13B19-A138-D646-B770-DF444244C4D2}" srcId="{7BEDE561-1EF8-40CD-A14F-832D0D39D0A1}" destId="{D9ECB87F-DFF1-FB44-8BC3-3DA0A13229DC}" srcOrd="4" destOrd="0" parTransId="{D4F9C201-BB6D-774C-90BE-9C3302C4D58F}" sibTransId="{826FA721-68A0-6246-9312-D90057A3E5A6}"/>
    <dgm:cxn modelId="{75F2ABAA-B51D-C543-8EAA-0603E0C0DCDC}" srcId="{C16B948E-4F4C-414B-80F9-CCAACE723BE8}" destId="{1184CBF3-530E-E84E-8147-CD55E82EA2F1}" srcOrd="2" destOrd="0" parTransId="{579B1AA9-4700-9345-8343-A23166746AA7}" sibTransId="{D0D99A87-1887-4C45-B43B-B8AFD9A75509}"/>
    <dgm:cxn modelId="{6ABC9048-A31C-9248-9F2B-FD073C1A21DF}" type="presOf" srcId="{32DA8C8F-4280-2A48-99C9-457561100F44}" destId="{F794698D-501F-4FAD-AE83-8A149B223785}" srcOrd="0" destOrd="1" presId="urn:microsoft.com/office/officeart/2005/8/layout/chevron2"/>
    <dgm:cxn modelId="{62720FCA-F788-9849-8EE4-A1A2CAC385C3}" type="presOf" srcId="{1E3C16E0-01D7-BA41-B14F-EAA0F586B135}" destId="{F794698D-501F-4FAD-AE83-8A149B223785}" srcOrd="0" destOrd="2" presId="urn:microsoft.com/office/officeart/2005/8/layout/chevron2"/>
    <dgm:cxn modelId="{65B03588-2B0B-3C44-90B3-5DBA98CAB903}" type="presOf" srcId="{7BEDE561-1EF8-40CD-A14F-832D0D39D0A1}" destId="{8DF7E393-B10E-4791-A744-EB43FC9A87B8}" srcOrd="0" destOrd="0" presId="urn:microsoft.com/office/officeart/2005/8/layout/chevron2"/>
    <dgm:cxn modelId="{BA0B71DF-43AA-CB4B-A5A7-C5805FAE9437}" type="presOf" srcId="{9A6C4E09-79B5-7346-91F2-0035332C7B48}" destId="{F794698D-501F-4FAD-AE83-8A149B223785}" srcOrd="0" destOrd="3" presId="urn:microsoft.com/office/officeart/2005/8/layout/chevron2"/>
    <dgm:cxn modelId="{B1A57453-0D12-4F0F-A45E-2F997CF4CFD0}" srcId="{C9BC8824-25D3-41AD-8656-F82724820778}" destId="{C16B948E-4F4C-414B-80F9-CCAACE723BE8}" srcOrd="2" destOrd="0" parTransId="{35FE0327-17E4-4A20-B719-E23CFE74FDC9}" sibTransId="{98676E86-BCB0-4938-907F-91432CD2A54E}"/>
    <dgm:cxn modelId="{81029D40-FCBB-7640-8AAA-D4E8EF04C036}" type="presParOf" srcId="{3BFA5A8C-06B1-469F-9343-6C238CAD87CC}" destId="{268614C8-4E1C-4179-BE0D-3CB6CD5DA6C6}" srcOrd="0" destOrd="0" presId="urn:microsoft.com/office/officeart/2005/8/layout/chevron2"/>
    <dgm:cxn modelId="{248CCF14-0E73-3245-989A-E8ED41007849}" type="presParOf" srcId="{268614C8-4E1C-4179-BE0D-3CB6CD5DA6C6}" destId="{8DF7E393-B10E-4791-A744-EB43FC9A87B8}" srcOrd="0" destOrd="0" presId="urn:microsoft.com/office/officeart/2005/8/layout/chevron2"/>
    <dgm:cxn modelId="{FC496437-7A88-F546-BE79-5671F93F1CD2}" type="presParOf" srcId="{268614C8-4E1C-4179-BE0D-3CB6CD5DA6C6}" destId="{F794698D-501F-4FAD-AE83-8A149B223785}" srcOrd="1" destOrd="0" presId="urn:microsoft.com/office/officeart/2005/8/layout/chevron2"/>
    <dgm:cxn modelId="{A2A6F9F4-D91E-B54A-B635-F69269EAE577}" type="presParOf" srcId="{3BFA5A8C-06B1-469F-9343-6C238CAD87CC}" destId="{035CD135-77C5-4B88-84A0-C25E456D0217}" srcOrd="1" destOrd="0" presId="urn:microsoft.com/office/officeart/2005/8/layout/chevron2"/>
    <dgm:cxn modelId="{8F5E286B-778A-DA45-B091-E67C0185E50B}" type="presParOf" srcId="{3BFA5A8C-06B1-469F-9343-6C238CAD87CC}" destId="{571A8969-4478-7940-ADAF-9600219409CD}" srcOrd="2" destOrd="0" presId="urn:microsoft.com/office/officeart/2005/8/layout/chevron2"/>
    <dgm:cxn modelId="{162F64DE-A685-EA4C-A83C-0C3BEE9E65E0}" type="presParOf" srcId="{571A8969-4478-7940-ADAF-9600219409CD}" destId="{7E3EA2D4-866D-5745-8C59-A7A79FF71528}" srcOrd="0" destOrd="0" presId="urn:microsoft.com/office/officeart/2005/8/layout/chevron2"/>
    <dgm:cxn modelId="{A7B9A5B4-E510-394E-90CD-BB26EDB09D72}" type="presParOf" srcId="{571A8969-4478-7940-ADAF-9600219409CD}" destId="{935CE1B9-A4D0-F844-B13B-FBFFF09D0027}" srcOrd="1" destOrd="0" presId="urn:microsoft.com/office/officeart/2005/8/layout/chevron2"/>
    <dgm:cxn modelId="{0F7CA5C2-00C4-E646-AEC5-1722610FEE34}" type="presParOf" srcId="{3BFA5A8C-06B1-469F-9343-6C238CAD87CC}" destId="{46BF1413-2854-F64B-B0B3-7449A3D70C48}" srcOrd="3" destOrd="0" presId="urn:microsoft.com/office/officeart/2005/8/layout/chevron2"/>
    <dgm:cxn modelId="{A3327B0F-F5C9-324D-BC9B-49D85962CAAC}" type="presParOf" srcId="{3BFA5A8C-06B1-469F-9343-6C238CAD87CC}" destId="{1171CB11-2361-4151-8F70-CD22504F1C26}" srcOrd="4" destOrd="0" presId="urn:microsoft.com/office/officeart/2005/8/layout/chevron2"/>
    <dgm:cxn modelId="{1BF04925-7D7B-474B-A2A2-8D59C70A0F0E}" type="presParOf" srcId="{1171CB11-2361-4151-8F70-CD22504F1C26}" destId="{15864C69-DE72-4E6D-A1EA-ACFFF8DB5BF1}" srcOrd="0" destOrd="0" presId="urn:microsoft.com/office/officeart/2005/8/layout/chevron2"/>
    <dgm:cxn modelId="{00C29F1B-D686-E24C-85B7-BEDE3585FA55}" type="presParOf" srcId="{1171CB11-2361-4151-8F70-CD22504F1C26}" destId="{B29A9C2F-82EA-4F16-AD92-4A035F781F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1">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1">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vertAlign" val="t"/>
          <dgm:param type="horzAlign" val="ctr"/>
        </dgm:alg>
      </dgm:if>
      <dgm:else name="Name3">
        <dgm:alg type="lin">
          <dgm:param type="linDir" val="fromR"/>
          <dgm:param type="vertAlign" val="t"/>
          <dgm:param type="horzAlign" val="ctr"/>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Ch" val="b"/>
                <dgm:param type="txAnchorVert" val="b"/>
              </dgm:alg>
            </dgm:if>
            <dgm:else name="Name59">
              <dgm:alg type="tx">
                <dgm:param type="parTxLTRAlign" val="r"/>
                <dgm:param type="parTxRTLAlign" val="r"/>
                <dgm:param type="shpTxLTRAlignCh" val="r"/>
                <dgm:param type="shpTxRTLAlignCh" val="r"/>
                <dgm:param type="txAnchorVertCh" val="b"/>
                <dgm:param type="txAnchorVert"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003C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81075" y="1276350"/>
            <a:ext cx="10363200" cy="1362075"/>
          </a:xfrm>
        </p:spPr>
        <p:txBody>
          <a:bodyPr anchor="t"/>
          <a:lstStyle>
            <a:lvl1pPr algn="l">
              <a:defRPr sz="3000" b="1" cap="all">
                <a:solidFill>
                  <a:srgbClr val="FFFFFF"/>
                </a:solidFill>
                <a:latin typeface="微软雅黑" panose="020B0503020204020204" charset="-122"/>
                <a:ea typeface="微软雅黑" panose="020B0503020204020204" charset="-122"/>
                <a:cs typeface="微软雅黑" panose="020B0503020204020204" charset="-122"/>
              </a:defRPr>
            </a:lvl1pPr>
          </a:lstStyle>
          <a:p>
            <a:r>
              <a:rPr kumimoji="1" lang="zh-CN" altLang="en-US" dirty="0" smtClean="0"/>
              <a:t>单击此处编辑母版标题样式</a:t>
            </a:r>
            <a:endParaRPr kumimoji="1" lang="zh-CN" altLang="en-US" dirty="0"/>
          </a:p>
        </p:txBody>
      </p:sp>
      <p:sp>
        <p:nvSpPr>
          <p:cNvPr id="4" name="日期占位符 3"/>
          <p:cNvSpPr>
            <a:spLocks noGrp="1"/>
          </p:cNvSpPr>
          <p:nvPr>
            <p:ph type="dt" sz="half" idx="10"/>
          </p:nvPr>
        </p:nvSpPr>
        <p:spPr/>
        <p:txBody>
          <a:bodyPr/>
          <a:lstStyle/>
          <a:p>
            <a:fld id="{A0FCF999-0ACB-5847-A058-A2273AFE2F4A}" type="datetime1">
              <a:rPr kumimoji="1" lang="zh-CN" altLang="en-US" smtClean="0">
                <a:solidFill>
                  <a:prstClr val="black">
                    <a:tint val="75000"/>
                  </a:prstClr>
                </a:solidFill>
              </a:rPr>
              <a:t>2017/10/26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normAutofit/>
          </a:bodyPr>
          <a:lstStyle>
            <a:lvl1pPr algn="ctr">
              <a:defRPr sz="3450" b="1" baseline="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Click to edit Master subtitle style</a:t>
            </a:r>
            <a:endParaRPr lang="zh-CN" altLang="en-US" dirty="0"/>
          </a:p>
        </p:txBody>
      </p:sp>
      <p:sp>
        <p:nvSpPr>
          <p:cNvPr id="5" name="Footer Placeholder 4"/>
          <p:cNvSpPr>
            <a:spLocks noGrp="1"/>
          </p:cNvSpPr>
          <p:nvPr>
            <p:ph type="ftr" sz="quarter" idx="11"/>
          </p:nvPr>
        </p:nvSpPr>
        <p:spPr/>
        <p:txBody>
          <a:bodyPr/>
          <a:lstStyle/>
          <a:p>
            <a:endParaRPr lang="en-US">
              <a:solidFill>
                <a:prstClr val="white"/>
              </a:solidFill>
            </a:endParaRPr>
          </a:p>
        </p:txBody>
      </p:sp>
      <p:cxnSp>
        <p:nvCxnSpPr>
          <p:cNvPr id="8" name="Straight Connector 7"/>
          <p:cNvCxnSpPr/>
          <p:nvPr/>
        </p:nvCxnSpPr>
        <p:spPr>
          <a:xfrm>
            <a:off x="623392" y="3717032"/>
            <a:ext cx="1094521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5360" y="1268760"/>
            <a:ext cx="115212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8869" y="282389"/>
            <a:ext cx="10010275" cy="657726"/>
          </a:xfrm>
          <a:prstGeom prst="rect">
            <a:avLst/>
          </a:prstGeom>
        </p:spPr>
        <p:txBody>
          <a:bodyPr/>
          <a:lstStyle>
            <a:lvl1pPr>
              <a:defRPr sz="4000" b="1">
                <a:solidFill>
                  <a:schemeClr val="tx1"/>
                </a:solidFill>
                <a:latin typeface="微软雅黑" panose="020B0503020204020204" charset="-122"/>
                <a:ea typeface="微软雅黑" panose="020B0503020204020204" charset="-122"/>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normAutofit/>
          </a:bodyPr>
          <a:lstStyle>
            <a:lvl1pPr>
              <a:defRPr sz="3200" baseline="0"/>
            </a:lvl1pPr>
            <a:lvl2pPr>
              <a:defRPr sz="2800" baseline="0"/>
            </a:lvl2pPr>
            <a:lvl3pPr>
              <a:defRPr sz="2400" baseline="0"/>
            </a:lvl3pPr>
            <a:lvl4pPr>
              <a:defRPr sz="1800" baseline="0"/>
            </a:lvl4pPr>
            <a:lvl5pPr>
              <a:defRPr sz="1800" baseline="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Footer Placeholder 4"/>
          <p:cNvSpPr>
            <a:spLocks noGrp="1"/>
          </p:cNvSpPr>
          <p:nvPr>
            <p:ph type="ftr" sz="quarter" idx="11"/>
          </p:nvPr>
        </p:nvSpPr>
        <p:spPr/>
        <p:txBody>
          <a:bodyPr/>
          <a:lstStyle/>
          <a:p>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2316" y="1"/>
            <a:ext cx="10010275" cy="657726"/>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609600" y="1600204"/>
            <a:ext cx="10972800" cy="226084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7" name="Content Placeholder 2"/>
          <p:cNvSpPr>
            <a:spLocks noGrp="1"/>
          </p:cNvSpPr>
          <p:nvPr>
            <p:ph idx="13"/>
          </p:nvPr>
        </p:nvSpPr>
        <p:spPr>
          <a:xfrm>
            <a:off x="623392" y="3933059"/>
            <a:ext cx="10972800" cy="226084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a:prstGeom prst="rect">
            <a:avLst/>
          </a:prstGeom>
        </p:spPr>
        <p:txBody>
          <a:bodyPr anchor="t"/>
          <a:lstStyle>
            <a:lvl1pPr algn="l">
              <a:defRPr sz="3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CN"/>
              <a:t>Click to edit Master text styles</a:t>
            </a: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7" name="Rectangle 6"/>
          <p:cNvSpPr/>
          <p:nvPr/>
        </p:nvSpPr>
        <p:spPr>
          <a:xfrm>
            <a:off x="335360" y="1268760"/>
            <a:ext cx="115212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cxnSp>
        <p:nvCxnSpPr>
          <p:cNvPr id="8" name="Straight Connector 7"/>
          <p:cNvCxnSpPr/>
          <p:nvPr/>
        </p:nvCxnSpPr>
        <p:spPr>
          <a:xfrm>
            <a:off x="623392" y="4365104"/>
            <a:ext cx="1094521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2316" y="1"/>
            <a:ext cx="10010275" cy="657726"/>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16" y="1"/>
            <a:ext cx="10010275" cy="657726"/>
          </a:xfrm>
          <a:prstGeom prst="rect">
            <a:avLst/>
          </a:prstGeo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93374"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2316" y="94129"/>
            <a:ext cx="10010275" cy="657726"/>
          </a:xfrm>
          <a:prstGeom prst="rect">
            <a:avLst/>
          </a:prstGeom>
        </p:spPr>
        <p:txBody>
          <a:bodyPr/>
          <a:lstStyle>
            <a:lvl1pPr>
              <a:defRPr sz="3000">
                <a:latin typeface="黑体" panose="02010609060101010101" pitchFamily="49" charset="-122"/>
                <a:ea typeface="黑体" panose="02010609060101010101" pitchFamily="49" charset="-122"/>
              </a:defRPr>
            </a:lvl1pPr>
          </a:lstStyle>
          <a:p>
            <a:r>
              <a:rPr lang="en-US" altLang="zh-CN" dirty="0"/>
              <a:t>Click to edit Master title style</a:t>
            </a:r>
            <a:endParaRPr lang="zh-CN" altLang="en-US" dirty="0"/>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5"/>
          <p:cNvSpPr>
            <a:spLocks noGrp="1"/>
          </p:cNvSpPr>
          <p:nvPr>
            <p:ph type="sldNum" sz="quarter" idx="4"/>
          </p:nvPr>
        </p:nvSpPr>
        <p:spPr>
          <a:xfrm>
            <a:off x="8737600" y="6356356"/>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5"/>
          <p:cNvSpPr>
            <a:spLocks noGrp="1"/>
          </p:cNvSpPr>
          <p:nvPr>
            <p:ph type="sldNum" sz="quarter" idx="4"/>
          </p:nvPr>
        </p:nvSpPr>
        <p:spPr>
          <a:xfrm>
            <a:off x="8737600" y="6356356"/>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2"/>
            <a:ext cx="4011084" cy="1162051"/>
          </a:xfrm>
          <a:prstGeom prst="rect">
            <a:avLst/>
          </a:prstGeom>
        </p:spPr>
        <p:txBody>
          <a:bodyPr anchor="b"/>
          <a:lstStyle>
            <a:lvl1pPr algn="l">
              <a:defRPr sz="1500" b="1"/>
            </a:lvl1pPr>
          </a:lstStyle>
          <a:p>
            <a:r>
              <a:rPr lang="en-US" altLang="zh-CN"/>
              <a:t>Click to edit Master title style</a:t>
            </a:r>
            <a:endParaRPr lang="zh-CN" altLang="en-US"/>
          </a:p>
        </p:txBody>
      </p:sp>
      <p:sp>
        <p:nvSpPr>
          <p:cNvPr id="3" name="Content Placeholder 2"/>
          <p:cNvSpPr>
            <a:spLocks noGrp="1"/>
          </p:cNvSpPr>
          <p:nvPr>
            <p:ph idx="1"/>
          </p:nvPr>
        </p:nvSpPr>
        <p:spPr>
          <a:xfrm>
            <a:off x="4766733" y="273056"/>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CN"/>
              <a:t>Click to edit Master text styles</a:t>
            </a: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a:prstGeom prst="rect">
            <a:avLst/>
          </a:prstGeom>
        </p:spPr>
        <p:txBody>
          <a:bodyPr anchor="b"/>
          <a:lstStyle>
            <a:lvl1pPr algn="l">
              <a:defRPr sz="15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zh-CN" alt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CN"/>
              <a:t>Click to edit Master text styles</a:t>
            </a: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2316" y="1"/>
            <a:ext cx="10010275" cy="657726"/>
          </a:xfrm>
          <a:prstGeom prst="rect">
            <a:avLst/>
          </a:prstGeom>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2316" y="1"/>
            <a:ext cx="10010275" cy="657726"/>
          </a:xfrm>
          <a:prstGeom prst="rect">
            <a:avLst/>
          </a:prstGeom>
        </p:spPr>
        <p:txBody>
          <a:bodyPr/>
          <a:lstStyle/>
          <a:p>
            <a:r>
              <a:rPr lang="en-US" altLang="zh-CN"/>
              <a:t>Click to edit Master title style</a:t>
            </a:r>
            <a:endParaRPr lang="zh-CN" altLang="en-US"/>
          </a:p>
        </p:txBody>
      </p:sp>
      <p:sp>
        <p:nvSpPr>
          <p:cNvPr id="4" name="Content Placeholder 3"/>
          <p:cNvSpPr>
            <a:spLocks noGrp="1"/>
          </p:cNvSpPr>
          <p:nvPr>
            <p:ph sz="half" idx="2"/>
          </p:nvPr>
        </p:nvSpPr>
        <p:spPr>
          <a:xfrm>
            <a:off x="6192011" y="1700808"/>
            <a:ext cx="5384800" cy="21888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8" name="Content Placeholder 3"/>
          <p:cNvSpPr>
            <a:spLocks noGrp="1"/>
          </p:cNvSpPr>
          <p:nvPr>
            <p:ph sz="half" idx="13"/>
          </p:nvPr>
        </p:nvSpPr>
        <p:spPr>
          <a:xfrm>
            <a:off x="623393" y="3933056"/>
            <a:ext cx="10953419" cy="21888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10" name="Content Placeholder 3"/>
          <p:cNvSpPr>
            <a:spLocks noGrp="1"/>
          </p:cNvSpPr>
          <p:nvPr>
            <p:ph sz="half" idx="17"/>
          </p:nvPr>
        </p:nvSpPr>
        <p:spPr>
          <a:xfrm>
            <a:off x="623392" y="1700808"/>
            <a:ext cx="5384800" cy="21888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7" name="Footer Placeholder 4"/>
          <p:cNvSpPr>
            <a:spLocks noGrp="1"/>
          </p:cNvSpPr>
          <p:nvPr>
            <p:ph type="ftr" sz="quarter" idx="19"/>
          </p:nvPr>
        </p:nvSpPr>
        <p:spPr/>
        <p:txBody>
          <a:bodyPr/>
          <a:lstStyle>
            <a:lvl1pPr>
              <a:defRPr/>
            </a:lvl1pPr>
          </a:lstStyle>
          <a:p>
            <a:endParaRPr lang="en-US">
              <a:solidFill>
                <a:prstClr val="white"/>
              </a:solidFill>
            </a:endParaRPr>
          </a:p>
        </p:txBody>
      </p:sp>
      <p:sp>
        <p:nvSpPr>
          <p:cNvPr id="9" name="Slide Number Placeholder 5"/>
          <p:cNvSpPr>
            <a:spLocks noGrp="1"/>
          </p:cNvSpPr>
          <p:nvPr>
            <p:ph type="sldNum" sz="quarter" idx="20"/>
          </p:nvPr>
        </p:nvSpPr>
        <p:spPr>
          <a:xfrm>
            <a:off x="8737600" y="6473887"/>
            <a:ext cx="2844800" cy="365125"/>
          </a:xfrm>
          <a:prstGeom prst="rect">
            <a:avLst/>
          </a:prstGeom>
        </p:spPr>
        <p:txBody>
          <a:bodyPr/>
          <a:lstStyle>
            <a:lvl1pPr>
              <a:defRPr/>
            </a:lvl1p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003C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81075" y="1276350"/>
            <a:ext cx="10363200" cy="1362075"/>
          </a:xfrm>
          <a:prstGeom prst="rect">
            <a:avLst/>
          </a:prstGeom>
        </p:spPr>
        <p:txBody>
          <a:bodyPr anchor="t"/>
          <a:lstStyle>
            <a:lvl1pPr algn="l">
              <a:defRPr sz="2250" b="1" cap="all">
                <a:solidFill>
                  <a:srgbClr val="FFFFFF"/>
                </a:solidFill>
                <a:latin typeface="微软雅黑" panose="020B0503020204020204" charset="-122"/>
                <a:ea typeface="微软雅黑" panose="020B0503020204020204" charset="-122"/>
                <a:cs typeface="微软雅黑" panose="020B0503020204020204" charset="-122"/>
              </a:defRPr>
            </a:lvl1pPr>
          </a:lstStyle>
          <a:p>
            <a:r>
              <a:rPr kumimoji="1" lang="zh-CN" altLang="en-US" dirty="0"/>
              <a:t>单击此处编辑母版标题样式</a:t>
            </a:r>
          </a:p>
        </p:txBody>
      </p:sp>
      <p:sp>
        <p:nvSpPr>
          <p:cNvPr id="4" name="日期占位符 3"/>
          <p:cNvSpPr>
            <a:spLocks noGrp="1"/>
          </p:cNvSpPr>
          <p:nvPr>
            <p:ph type="dt" sz="half" idx="10"/>
          </p:nvPr>
        </p:nvSpPr>
        <p:spPr>
          <a:xfrm>
            <a:off x="609600" y="6356356"/>
            <a:ext cx="2844800" cy="365125"/>
          </a:xfrm>
          <a:prstGeom prst="rect">
            <a:avLst/>
          </a:prstGeom>
        </p:spPr>
        <p:txBody>
          <a:bodyPr/>
          <a:lstStyle/>
          <a:p>
            <a:pPr defTabSz="685800"/>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defTabSz="685800"/>
            <a:endParaRPr kumimoji="1" lang="zh-CN" altLang="en-US" dirty="0">
              <a:solidFill>
                <a:prstClr val="black">
                  <a:tint val="75000"/>
                </a:prstClr>
              </a:solidFill>
            </a:endParaRPr>
          </a:p>
        </p:txBody>
      </p:sp>
      <p:sp>
        <p:nvSpPr>
          <p:cNvPr id="4" name="Slide Number Placeholder 5"/>
          <p:cNvSpPr>
            <a:spLocks noGrp="1"/>
          </p:cNvSpPr>
          <p:nvPr>
            <p:ph type="sldNum" sz="quarter" idx="4"/>
          </p:nvPr>
        </p:nvSpPr>
        <p:spPr>
          <a:xfrm>
            <a:off x="8737600" y="6356356"/>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82316" y="1"/>
            <a:ext cx="10010275" cy="657726"/>
          </a:xfrm>
          <a:prstGeom prst="rect">
            <a:avLst/>
          </a:prstGeom>
        </p:spPr>
        <p:txBody>
          <a:bodyPr/>
          <a:lstStyle/>
          <a:p>
            <a:r>
              <a:rPr kumimoji="1" lang="zh-CN" altLang="en-US" smtClean="0"/>
              <a:t>单击此处编辑母版标题样式</a:t>
            </a:r>
            <a:endParaRPr kumimoji="1" lang="zh-CN" altLang="en-US"/>
          </a:p>
        </p:txBody>
      </p:sp>
      <p:sp>
        <p:nvSpPr>
          <p:cNvPr id="3" name="页脚占位符 2"/>
          <p:cNvSpPr>
            <a:spLocks noGrp="1"/>
          </p:cNvSpPr>
          <p:nvPr>
            <p:ph type="ftr" sz="quarter" idx="10"/>
          </p:nvPr>
        </p:nvSpPr>
        <p:spPr/>
        <p:txBody>
          <a:bodyPr/>
          <a:lstStyle/>
          <a:p>
            <a:endParaRPr lang="en-US" dirty="0">
              <a:solidFill>
                <a:prstClr val="white"/>
              </a:solidFill>
            </a:endParaRPr>
          </a:p>
        </p:txBody>
      </p:sp>
      <p:sp>
        <p:nvSpPr>
          <p:cNvPr id="4" name="Slide Number Placeholder 5"/>
          <p:cNvSpPr>
            <a:spLocks noGrp="1"/>
          </p:cNvSpPr>
          <p:nvPr>
            <p:ph type="sldNum" sz="quarter" idx="4"/>
          </p:nvPr>
        </p:nvSpPr>
        <p:spPr>
          <a:xfrm>
            <a:off x="8737600" y="6356356"/>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473887"/>
            <a:ext cx="2844800" cy="365125"/>
          </a:xfrm>
          <a:prstGeom prst="rect">
            <a:avLst/>
          </a:prstGeom>
        </p:spPr>
        <p:txBody>
          <a:bodyPr/>
          <a:lstStyle/>
          <a:p>
            <a:pPr defTabSz="685800"/>
            <a:endParaRPr lang="en-US">
              <a:solidFill>
                <a:prstClr val="black"/>
              </a:solidFill>
              <a:ea typeface="宋体" panose="02010600030101010101" pitchFamily="2" charset="-122"/>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8737600" y="6473887"/>
            <a:ext cx="2844800" cy="365125"/>
          </a:xfrm>
          <a:prstGeom prst="rect">
            <a:avLst/>
          </a:prstGeom>
        </p:spPr>
        <p:txBody>
          <a:bodyPr/>
          <a:lstStyle/>
          <a:p>
            <a:fld id="{670B0215-EF3F-4505-BB33-3BDD5F7E205A}"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003C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81075" y="1276350"/>
            <a:ext cx="10363200" cy="1362075"/>
          </a:xfrm>
        </p:spPr>
        <p:txBody>
          <a:bodyPr anchor="t"/>
          <a:lstStyle>
            <a:lvl1pPr algn="l">
              <a:defRPr sz="3000" b="1" cap="all">
                <a:solidFill>
                  <a:srgbClr val="FFFFFF"/>
                </a:solidFill>
                <a:latin typeface="微软雅黑" panose="020B0503020204020204" charset="-122"/>
                <a:ea typeface="微软雅黑" panose="020B0503020204020204" charset="-122"/>
                <a:cs typeface="微软雅黑" panose="020B0503020204020204" charset="-122"/>
              </a:defRPr>
            </a:lvl1pPr>
          </a:lstStyle>
          <a:p>
            <a:r>
              <a:rPr kumimoji="1" lang="zh-CN" altLang="en-US" dirty="0" smtClean="0"/>
              <a:t>单击此处编辑母版标题样式</a:t>
            </a:r>
            <a:endParaRPr kumimoji="1" lang="zh-CN" altLang="en-US" dirty="0"/>
          </a:p>
        </p:txBody>
      </p:sp>
      <p:sp>
        <p:nvSpPr>
          <p:cNvPr id="4" name="日期占位符 3"/>
          <p:cNvSpPr>
            <a:spLocks noGrp="1"/>
          </p:cNvSpPr>
          <p:nvPr>
            <p:ph type="dt" sz="half" idx="10"/>
          </p:nvPr>
        </p:nvSpPr>
        <p:spPr/>
        <p:txBody>
          <a:bodyPr/>
          <a:lstStyle/>
          <a:p>
            <a:fld id="{A0FCF999-0ACB-5847-A058-A2273AFE2F4A}" type="datetime1">
              <a:rPr kumimoji="1" lang="zh-CN" altLang="en-US" smtClean="0">
                <a:solidFill>
                  <a:prstClr val="black">
                    <a:tint val="75000"/>
                  </a:prstClr>
                </a:solidFill>
              </a:rPr>
              <a:t>2017/10/26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标题占位符 12"/>
          <p:cNvSpPr>
            <a:spLocks noGrp="1"/>
          </p:cNvSpPr>
          <p:nvPr>
            <p:ph type="title"/>
          </p:nvPr>
        </p:nvSpPr>
        <p:spPr>
          <a:xfrm>
            <a:off x="838200" y="1052736"/>
            <a:ext cx="10515600" cy="537456"/>
          </a:xfrm>
          <a:prstGeom prst="rect">
            <a:avLst/>
          </a:prstGeom>
        </p:spPr>
        <p:txBody>
          <a:bodyPr vert="horz" lIns="91440" tIns="45720" rIns="91440" bIns="45720" rtlCol="0" anchor="ctr">
            <a:normAutofit/>
          </a:bodyPr>
          <a:lstStyle/>
          <a:p>
            <a:r>
              <a:rPr kumimoji="1" lang="zh-CN" altLang="en-US" dirty="0" smtClean="0"/>
              <a:t>单击此处编辑母版标题样式</a:t>
            </a:r>
            <a:endParaRPr kumimoji="1"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2245B50-F9EB-4B68-B2ED-82CEA2EEF1CC}" type="datetimeFigureOut">
              <a:rPr lang="zh-CN" altLang="en-US" smtClean="0"/>
              <a:t>2017/10/26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C73DA-D1B9-4CD4-82B4-94E732D88B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45B50-F9EB-4B68-B2ED-82CEA2EEF1CC}" type="datetimeFigureOut">
              <a:rPr lang="zh-CN" altLang="en-US" smtClean="0"/>
              <a:t>2017/10/26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73DA-D1B9-4CD4-82B4-94E732D88B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16244"/>
            <a:ext cx="109728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Footer Placeholder 4"/>
          <p:cNvSpPr>
            <a:spLocks noGrp="1"/>
          </p:cNvSpPr>
          <p:nvPr>
            <p:ph type="ftr" sz="quarter" idx="3"/>
          </p:nvPr>
        </p:nvSpPr>
        <p:spPr>
          <a:xfrm>
            <a:off x="3599724" y="6473887"/>
            <a:ext cx="4992555" cy="365125"/>
          </a:xfrm>
          <a:prstGeom prst="rect">
            <a:avLst/>
          </a:prstGeom>
        </p:spPr>
        <p:txBody>
          <a:bodyPr vert="horz" lIns="91440" tIns="45720" rIns="91440" bIns="45720" rtlCol="0" anchor="ctr"/>
          <a:lstStyle>
            <a:lvl1pPr algn="ctr">
              <a:defRPr sz="900" baseline="0">
                <a:solidFill>
                  <a:schemeClr val="bg1"/>
                </a:solidFill>
                <a:ea typeface="黑体" panose="02010609060101010101" pitchFamily="49" charset="-122"/>
              </a:defRPr>
            </a:lvl1pPr>
          </a:lstStyle>
          <a:p>
            <a:pPr defTabSz="685800"/>
            <a:endParaRPr lang="en-US" dirty="0">
              <a:solidFill>
                <a:prstClr val="white"/>
              </a:solidFill>
            </a:endParaRPr>
          </a:p>
        </p:txBody>
      </p:sp>
      <p:sp>
        <p:nvSpPr>
          <p:cNvPr id="4" name="矩形 3"/>
          <p:cNvSpPr/>
          <p:nvPr userDrawn="1"/>
        </p:nvSpPr>
        <p:spPr>
          <a:xfrm>
            <a:off x="-1" y="268941"/>
            <a:ext cx="609601" cy="699246"/>
          </a:xfrm>
          <a:prstGeom prst="rect">
            <a:avLst/>
          </a:prstGeom>
          <a:solidFill>
            <a:srgbClr val="003C8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kumimoji="1" lang="zh-CN" altLang="en-US" dirty="0">
              <a:solidFill>
                <a:prstClr val="black"/>
              </a:solidFill>
              <a:ea typeface="黑体" panose="02010609060101010101" pitchFamily="49" charset="-122"/>
            </a:endParaRPr>
          </a:p>
        </p:txBody>
      </p:sp>
      <p:sp>
        <p:nvSpPr>
          <p:cNvPr id="11" name="矩形 10"/>
          <p:cNvSpPr/>
          <p:nvPr userDrawn="1"/>
        </p:nvSpPr>
        <p:spPr>
          <a:xfrm>
            <a:off x="703729" y="268941"/>
            <a:ext cx="156883" cy="699246"/>
          </a:xfrm>
          <a:prstGeom prst="rect">
            <a:avLst/>
          </a:prstGeom>
          <a:solidFill>
            <a:srgbClr val="003C8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kumimoji="1" lang="zh-CN" altLang="en-US" dirty="0">
              <a:solidFill>
                <a:prstClr val="black"/>
              </a:solidFill>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hf hdr="0" ftr="0" dt="0"/>
  <p:txStyles>
    <p:titleStyle>
      <a:lvl1pPr marL="161925" algn="l" defTabSz="685800" rtl="0" eaLnBrk="1" latinLnBrk="0" hangingPunct="1">
        <a:spcBef>
          <a:spcPct val="0"/>
        </a:spcBef>
        <a:buNone/>
        <a:defRPr sz="2400" kern="1200" baseline="0">
          <a:solidFill>
            <a:schemeClr val="accent2">
              <a:lumMod val="75000"/>
            </a:schemeClr>
          </a:solidFill>
          <a:latin typeface="+mj-lt"/>
          <a:ea typeface="微软雅黑" panose="020B0503020204020204" charset="-122"/>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baseline="0">
          <a:solidFill>
            <a:schemeClr val="tx1"/>
          </a:solidFill>
          <a:latin typeface="+mn-lt"/>
          <a:ea typeface="微软雅黑" panose="020B0503020204020204" charset="-122"/>
          <a:cs typeface="+mn-cs"/>
        </a:defRPr>
      </a:lvl1pPr>
      <a:lvl2pPr marL="557530" indent="-214630"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微软雅黑" panose="020B0503020204020204" charset="-122"/>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微软雅黑" panose="020B0503020204020204" charset="-122"/>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微软雅黑" panose="020B0503020204020204" charset="-122"/>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微软雅黑" panose="020B0503020204020204" charset="-122"/>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9675" y="1819781"/>
            <a:ext cx="10363200" cy="1362075"/>
          </a:xfrm>
        </p:spPr>
        <p:txBody>
          <a:bodyPr>
            <a:noAutofit/>
          </a:bodyPr>
          <a:lstStyle/>
          <a:p>
            <a:pPr algn="ctr"/>
            <a:r>
              <a:rPr lang="zh-CN" altLang="en-US" sz="5400" dirty="0"/>
              <a:t>融合</a:t>
            </a:r>
            <a:r>
              <a:rPr lang="zh-CN" altLang="en-US" sz="5400" dirty="0" smtClean="0"/>
              <a:t>创新、拥抱未来</a:t>
            </a:r>
            <a:r>
              <a:rPr lang="en-US" altLang="zh-CN" sz="5400" dirty="0" smtClean="0"/>
              <a:t/>
            </a:r>
            <a:br>
              <a:rPr lang="en-US" altLang="zh-CN" sz="5400" dirty="0" smtClean="0"/>
            </a:br>
            <a:r>
              <a:rPr lang="en-US" altLang="zh-CN" sz="5400" dirty="0" smtClean="0"/>
              <a:t/>
            </a:r>
            <a:br>
              <a:rPr lang="en-US" altLang="zh-CN" sz="5400" dirty="0" smtClean="0"/>
            </a:br>
            <a:endParaRPr lang="zh-CN" altLang="en-US" sz="5400" dirty="0"/>
          </a:p>
        </p:txBody>
      </p:sp>
      <p:sp>
        <p:nvSpPr>
          <p:cNvPr id="3" name="标题 3"/>
          <p:cNvSpPr txBox="1"/>
          <p:nvPr/>
        </p:nvSpPr>
        <p:spPr bwMode="auto">
          <a:xfrm>
            <a:off x="2864998" y="3642398"/>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5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5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5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5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陈  丽</a:t>
            </a:r>
            <a:endPar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endParaRPr>
          </a:p>
          <a:p>
            <a:pPr eaLnBrk="1" hangingPunct="1">
              <a:lnSpc>
                <a:spcPct val="120000"/>
              </a:lnSpc>
            </a:pPr>
            <a:r>
              <a:rPr kumimoji="1" lang="zh-CN" altLang="en-US"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北京师范大学 </a:t>
            </a:r>
            <a:endPar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endParaRPr>
          </a:p>
          <a:p>
            <a:pPr eaLnBrk="1" hangingPunct="1">
              <a:lnSpc>
                <a:spcPct val="120000"/>
              </a:lnSpc>
            </a:pPr>
            <a:r>
              <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2017</a:t>
            </a:r>
            <a:r>
              <a:rPr kumimoji="1" lang="zh-CN" altLang="en-US"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年</a:t>
            </a:r>
            <a:r>
              <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9</a:t>
            </a:r>
            <a:r>
              <a:rPr kumimoji="1" lang="zh-CN" altLang="en-US"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月</a:t>
            </a:r>
            <a:r>
              <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19</a:t>
            </a:r>
            <a:r>
              <a:rPr kumimoji="1" lang="zh-CN" altLang="en-US"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rPr>
              <a:t>日</a:t>
            </a:r>
            <a:endParaRPr kumimoji="1" lang="en-US" altLang="zh-CN" sz="2800" b="1" dirty="0" smtClean="0">
              <a:solidFill>
                <a:schemeClr val="bg1"/>
              </a:solidFill>
              <a:latin typeface="楷体" panose="02010609060101010101" pitchFamily="49" charset="-122"/>
              <a:ea typeface="楷体" panose="02010609060101010101" pitchFamily="49" charset="-122"/>
              <a:cs typeface="黑体" panose="02010609060101010101" pitchFamily="49" charset="-122"/>
            </a:endParaRPr>
          </a:p>
          <a:p>
            <a:pPr eaLnBrk="1" hangingPunct="1">
              <a:lnSpc>
                <a:spcPct val="120000"/>
              </a:lnSpc>
            </a:pPr>
            <a:r>
              <a:rPr kumimoji="1" lang="en-US" altLang="zh-CN" sz="28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Email:lchen@bnu.edu.cn</a:t>
            </a:r>
            <a:endParaRPr kumimoji="1" lang="zh-CN" altLang="en-US" sz="28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参与人员（</a:t>
            </a:r>
            <a:r>
              <a:rPr lang="en-US" altLang="zh-CN" dirty="0" smtClean="0"/>
              <a:t>14</a:t>
            </a:r>
            <a:r>
              <a:rPr lang="zh-CN" altLang="en-US" dirty="0" smtClean="0"/>
              <a:t>人）</a:t>
            </a:r>
            <a:endParaRPr lang="zh-CN" altLang="en-US" dirty="0"/>
          </a:p>
        </p:txBody>
      </p:sp>
      <p:sp>
        <p:nvSpPr>
          <p:cNvPr id="3" name="内容占位符 2"/>
          <p:cNvSpPr>
            <a:spLocks noGrp="1"/>
          </p:cNvSpPr>
          <p:nvPr>
            <p:ph idx="1"/>
          </p:nvPr>
        </p:nvSpPr>
        <p:spPr>
          <a:xfrm>
            <a:off x="1946019" y="1904800"/>
            <a:ext cx="7855974" cy="2568877"/>
          </a:xfrm>
        </p:spPr>
        <p:txBody>
          <a:bodyPr>
            <a:normAutofit lnSpcReduction="10000"/>
          </a:bodyPr>
          <a:lstStyle/>
          <a:p>
            <a:pPr marL="0" indent="0">
              <a:buNone/>
            </a:pPr>
            <a:r>
              <a:rPr lang="zh-CN" altLang="en-US" sz="3600" dirty="0" smtClean="0">
                <a:latin typeface="微软雅黑" panose="020B0503020204020204" charset="-122"/>
              </a:rPr>
              <a:t>韦   钰     禹东川    梁宗保    唐   璨</a:t>
            </a:r>
            <a:endParaRPr lang="en-US" altLang="zh-CN" sz="3600" dirty="0" smtClean="0">
              <a:latin typeface="微软雅黑" panose="020B0503020204020204" charset="-122"/>
            </a:endParaRPr>
          </a:p>
          <a:p>
            <a:pPr marL="0" indent="0">
              <a:buNone/>
            </a:pPr>
            <a:r>
              <a:rPr lang="zh-CN" altLang="en-US" sz="3600" dirty="0" smtClean="0">
                <a:latin typeface="微软雅黑" panose="020B0503020204020204" charset="-122"/>
              </a:rPr>
              <a:t>蔡曙山     尚俊杰    刘   嘉    周宗奎</a:t>
            </a:r>
            <a:endParaRPr lang="en-US" altLang="zh-CN" sz="3600" dirty="0" smtClean="0">
              <a:latin typeface="微软雅黑" panose="020B0503020204020204" charset="-122"/>
            </a:endParaRPr>
          </a:p>
          <a:p>
            <a:pPr marL="0" indent="0">
              <a:buNone/>
            </a:pPr>
            <a:r>
              <a:rPr lang="zh-CN" altLang="en-US" sz="3600" dirty="0" smtClean="0">
                <a:latin typeface="微软雅黑" panose="020B0503020204020204" charset="-122"/>
              </a:rPr>
              <a:t>任友群     胡   斌    何良华    左西年</a:t>
            </a:r>
            <a:endParaRPr lang="en-US" altLang="zh-CN" sz="3600" dirty="0" smtClean="0">
              <a:latin typeface="微软雅黑" panose="020B0503020204020204" charset="-122"/>
            </a:endParaRPr>
          </a:p>
          <a:p>
            <a:pPr marL="0" indent="0">
              <a:buNone/>
            </a:pPr>
            <a:r>
              <a:rPr lang="zh-CN" altLang="en-US" sz="3600" dirty="0" smtClean="0">
                <a:latin typeface="微软雅黑" panose="020B0503020204020204" charset="-122"/>
              </a:rPr>
              <a:t>胡卫平     </a:t>
            </a:r>
            <a:r>
              <a:rPr lang="en-US" altLang="zh-CN" sz="3600" dirty="0" smtClean="0">
                <a:latin typeface="微软雅黑" panose="020B0503020204020204" charset="-122"/>
              </a:rPr>
              <a:t>Kim </a:t>
            </a:r>
            <a:r>
              <a:rPr lang="en-US" altLang="zh-CN" sz="3600" dirty="0">
                <a:latin typeface="微软雅黑" panose="020B0503020204020204" charset="-122"/>
              </a:rPr>
              <a:t>Plunkett</a:t>
            </a:r>
            <a:endParaRPr lang="zh-CN" altLang="en-US" sz="3600" dirty="0">
              <a:latin typeface="微软雅黑" panose="020B0503020204020204" charset="-122"/>
            </a:endParaRPr>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认知规律与学习</a:t>
            </a:r>
          </a:p>
        </p:txBody>
      </p:sp>
      <p:graphicFrame>
        <p:nvGraphicFramePr>
          <p:cNvPr id="6" name="表格 5"/>
          <p:cNvGraphicFramePr>
            <a:graphicFrameLocks noGrp="1"/>
          </p:cNvGraphicFramePr>
          <p:nvPr/>
        </p:nvGraphicFramePr>
        <p:xfrm>
          <a:off x="7658366" y="1094579"/>
          <a:ext cx="3808125" cy="4973024"/>
        </p:xfrm>
        <a:graphic>
          <a:graphicData uri="http://schemas.openxmlformats.org/drawingml/2006/table">
            <a:tbl>
              <a:tblPr firstRow="1" firstCol="1" bandRow="1">
                <a:tableStyleId>{5C22544A-7EE6-4342-B048-85BDC9FD1C3A}</a:tableStyleId>
              </a:tblPr>
              <a:tblGrid>
                <a:gridCol w="1269375"/>
                <a:gridCol w="1269375"/>
                <a:gridCol w="1269375"/>
              </a:tblGrid>
              <a:tr h="0">
                <a:tc>
                  <a:txBody>
                    <a:bodyPr/>
                    <a:lstStyle/>
                    <a:p>
                      <a:pPr>
                        <a:spcAft>
                          <a:spcPts val="0"/>
                        </a:spcAft>
                      </a:pPr>
                      <a:r>
                        <a:rPr lang="zh-CN" sz="2000" dirty="0" smtClean="0">
                          <a:effectLst/>
                        </a:rPr>
                        <a:t>关键词</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zh-CN" sz="2000">
                          <a:effectLst/>
                        </a:rPr>
                        <a:t>词频</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zh-CN" sz="2000">
                          <a:effectLst/>
                        </a:rPr>
                        <a:t>权重</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认知</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75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1.0000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数据</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51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0.9189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神经</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0.8709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教学</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30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0.8705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创新</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29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0.8626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空间</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0.8434</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智能</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22</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0.8426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游戏</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21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0.8287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课堂</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0.8228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实验室</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0.8224</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dirty="0">
                          <a:effectLst/>
                        </a:rPr>
                        <a:t>大脑</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dirty="0">
                          <a:effectLst/>
                        </a:rPr>
                        <a:t>0.8072</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dirty="0">
                          <a:effectLst/>
                        </a:rPr>
                        <a:t>发育</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dirty="0">
                          <a:effectLst/>
                        </a:rPr>
                        <a:t>0.8059</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数字化</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0.8027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大数据</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0.8021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r h="0">
                <a:tc>
                  <a:txBody>
                    <a:bodyPr/>
                    <a:lstStyle/>
                    <a:p>
                      <a:pPr>
                        <a:spcAft>
                          <a:spcPts val="0"/>
                        </a:spcAft>
                      </a:pPr>
                      <a:r>
                        <a:rPr lang="zh-CN" sz="2000">
                          <a:effectLst/>
                        </a:rPr>
                        <a:t>规律</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a:effectLst/>
                        </a:rPr>
                        <a:t>15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c>
                  <a:txBody>
                    <a:bodyPr/>
                    <a:lstStyle/>
                    <a:p>
                      <a:pPr>
                        <a:spcAft>
                          <a:spcPts val="0"/>
                        </a:spcAft>
                      </a:pPr>
                      <a:r>
                        <a:rPr lang="en-US" sz="2000" dirty="0">
                          <a:effectLst/>
                        </a:rPr>
                        <a:t>0.7990</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007" marR="3007" marT="3007" marB="3007" anchor="ctr"/>
                </a:tc>
              </a:tr>
            </a:tbl>
          </a:graphicData>
        </a:graphic>
      </p:graphicFrame>
      <p:grpSp>
        <p:nvGrpSpPr>
          <p:cNvPr id="4" name="组合 3"/>
          <p:cNvGrpSpPr/>
          <p:nvPr/>
        </p:nvGrpSpPr>
        <p:grpSpPr>
          <a:xfrm>
            <a:off x="722235" y="1094579"/>
            <a:ext cx="5924726" cy="4791065"/>
            <a:chOff x="722235" y="1094579"/>
            <a:chExt cx="5924726" cy="4791065"/>
          </a:xfrm>
        </p:grpSpPr>
        <p:pic>
          <p:nvPicPr>
            <p:cNvPr id="5" name="图片 4"/>
            <p:cNvPicPr>
              <a:picLocks noChangeAspect="1"/>
            </p:cNvPicPr>
            <p:nvPr/>
          </p:nvPicPr>
          <p:blipFill>
            <a:blip r:embed="rId2"/>
            <a:stretch>
              <a:fillRect/>
            </a:stretch>
          </p:blipFill>
          <p:spPr>
            <a:xfrm>
              <a:off x="722235" y="1094579"/>
              <a:ext cx="5924726" cy="4791065"/>
            </a:xfrm>
            <a:prstGeom prst="rect">
              <a:avLst/>
            </a:prstGeom>
          </p:spPr>
        </p:pic>
        <p:pic>
          <p:nvPicPr>
            <p:cNvPr id="3" name="图片 2"/>
            <p:cNvPicPr>
              <a:picLocks noChangeAspect="1"/>
            </p:cNvPicPr>
            <p:nvPr/>
          </p:nvPicPr>
          <p:blipFill>
            <a:blip r:embed="rId3"/>
            <a:stretch>
              <a:fillRect/>
            </a:stretch>
          </p:blipFill>
          <p:spPr>
            <a:xfrm>
              <a:off x="5128180" y="5460642"/>
              <a:ext cx="1309959" cy="425002"/>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7632"/>
            <a:ext cx="5729288" cy="5027443"/>
          </a:xfrm>
        </p:spPr>
        <p:txBody>
          <a:bodyPr>
            <a:noAutofit/>
          </a:bodyPr>
          <a:lstStyle/>
          <a:p>
            <a:pPr marL="514350" indent="-514350">
              <a:lnSpc>
                <a:spcPct val="120000"/>
              </a:lnSpc>
              <a:spcBef>
                <a:spcPts val="480"/>
              </a:spcBef>
              <a:buFont typeface="+mj-lt"/>
              <a:buAutoNum type="arabicPeriod"/>
            </a:pPr>
            <a:r>
              <a:rPr lang="zh-CN" altLang="zh-CN" sz="2000" dirty="0"/>
              <a:t>人的关键智能发展评估方法</a:t>
            </a:r>
            <a:endParaRPr lang="en-US" altLang="zh-CN" sz="2000" dirty="0"/>
          </a:p>
          <a:p>
            <a:pPr marL="514350" indent="-514350">
              <a:lnSpc>
                <a:spcPct val="120000"/>
              </a:lnSpc>
              <a:spcBef>
                <a:spcPts val="480"/>
              </a:spcBef>
              <a:buFont typeface="+mj-lt"/>
              <a:buAutoNum type="arabicPeriod"/>
            </a:pPr>
            <a:r>
              <a:rPr lang="zh-CN" altLang="en-US" sz="2000" dirty="0" smtClean="0"/>
              <a:t>学习</a:t>
            </a:r>
            <a:r>
              <a:rPr lang="zh-CN" altLang="en-US" sz="2000" dirty="0"/>
              <a:t>科学、神经教育学的基本理论与方法</a:t>
            </a:r>
          </a:p>
          <a:p>
            <a:pPr marL="514350" indent="-514350">
              <a:lnSpc>
                <a:spcPct val="120000"/>
              </a:lnSpc>
              <a:spcBef>
                <a:spcPts val="480"/>
              </a:spcBef>
              <a:buFont typeface="+mj-lt"/>
              <a:buAutoNum type="arabicPeriod"/>
            </a:pPr>
            <a:r>
              <a:rPr lang="zh-CN" altLang="en-US" sz="2000" dirty="0"/>
              <a:t>不同年龄阶段脑发育规律与教育关联机制</a:t>
            </a:r>
            <a:endParaRPr lang="en-US" altLang="zh-CN" sz="2000" dirty="0"/>
          </a:p>
          <a:p>
            <a:pPr marL="514350" indent="-514350">
              <a:lnSpc>
                <a:spcPct val="120000"/>
              </a:lnSpc>
              <a:spcBef>
                <a:spcPts val="480"/>
              </a:spcBef>
              <a:buFont typeface="+mj-lt"/>
              <a:buAutoNum type="arabicPeriod"/>
            </a:pPr>
            <a:r>
              <a:rPr lang="en-US" altLang="zh-CN" sz="2000" dirty="0" smtClean="0"/>
              <a:t>HPA</a:t>
            </a:r>
            <a:r>
              <a:rPr lang="zh-CN" altLang="en-US" sz="2000" dirty="0"/>
              <a:t>轴的自我调节和学习能力的</a:t>
            </a:r>
            <a:r>
              <a:rPr lang="zh-CN" altLang="en-US" sz="2000" dirty="0" smtClean="0"/>
              <a:t>关联</a:t>
            </a:r>
            <a:endParaRPr lang="en-US" altLang="zh-CN" sz="2000" dirty="0" smtClean="0"/>
          </a:p>
          <a:p>
            <a:pPr marL="514350" indent="-514350">
              <a:lnSpc>
                <a:spcPct val="120000"/>
              </a:lnSpc>
              <a:spcBef>
                <a:spcPts val="480"/>
              </a:spcBef>
              <a:buFont typeface="+mj-lt"/>
              <a:buAutoNum type="arabicPeriod"/>
            </a:pPr>
            <a:r>
              <a:rPr lang="zh-CN" altLang="zh-CN" sz="2000" dirty="0"/>
              <a:t>高阶认知与教育的信息加工机制</a:t>
            </a:r>
            <a:endParaRPr lang="en-US" altLang="zh-CN" sz="2000" dirty="0"/>
          </a:p>
          <a:p>
            <a:pPr marL="514350" indent="-514350">
              <a:lnSpc>
                <a:spcPct val="120000"/>
              </a:lnSpc>
              <a:spcBef>
                <a:spcPts val="480"/>
              </a:spcBef>
              <a:buFont typeface="+mj-lt"/>
              <a:buAutoNum type="arabicPeriod"/>
            </a:pPr>
            <a:r>
              <a:rPr lang="zh-CN" altLang="en-US" sz="2000" dirty="0"/>
              <a:t>认知发展机理与环境的关系</a:t>
            </a:r>
            <a:endParaRPr lang="en-US" altLang="zh-CN" sz="2000" dirty="0"/>
          </a:p>
          <a:p>
            <a:pPr marL="514350" indent="-514350">
              <a:lnSpc>
                <a:spcPct val="120000"/>
              </a:lnSpc>
              <a:spcBef>
                <a:spcPts val="480"/>
              </a:spcBef>
              <a:buFont typeface="+mj-lt"/>
              <a:buAutoNum type="arabicPeriod"/>
            </a:pPr>
            <a:r>
              <a:rPr lang="zh-CN" altLang="en-US" sz="2000" dirty="0"/>
              <a:t>学习认知与生理表征的关联机制及量化表达</a:t>
            </a:r>
            <a:endParaRPr lang="en-US" altLang="zh-CN" sz="2000" dirty="0"/>
          </a:p>
          <a:p>
            <a:pPr marL="514350" indent="-514350">
              <a:lnSpc>
                <a:spcPct val="120000"/>
              </a:lnSpc>
              <a:spcBef>
                <a:spcPts val="480"/>
              </a:spcBef>
              <a:buFont typeface="+mj-lt"/>
              <a:buAutoNum type="arabicPeriod"/>
            </a:pPr>
            <a:r>
              <a:rPr lang="zh-CN" altLang="en-US" sz="2000" dirty="0"/>
              <a:t>学生学习的行为模式及其多元归</a:t>
            </a:r>
            <a:r>
              <a:rPr lang="zh-CN" altLang="en-US" sz="2000" dirty="0" smtClean="0"/>
              <a:t>因</a:t>
            </a:r>
            <a:endParaRPr lang="en-US" altLang="zh-CN" sz="2000" dirty="0" smtClean="0"/>
          </a:p>
          <a:p>
            <a:pPr marL="0" indent="0">
              <a:spcBef>
                <a:spcPts val="480"/>
              </a:spcBef>
              <a:buNone/>
            </a:pPr>
            <a:endParaRPr lang="en-US" altLang="zh-CN" sz="2000" dirty="0"/>
          </a:p>
          <a:p>
            <a:pPr marL="514350" indent="-514350">
              <a:spcBef>
                <a:spcPts val="480"/>
              </a:spcBef>
              <a:buFont typeface="+mj-lt"/>
              <a:buAutoNum type="arabicPeriod" startAt="10"/>
            </a:pPr>
            <a:endParaRPr lang="en-US" altLang="zh-CN" sz="2000"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内容占位符 2"/>
          <p:cNvSpPr txBox="1"/>
          <p:nvPr/>
        </p:nvSpPr>
        <p:spPr>
          <a:xfrm>
            <a:off x="6272216" y="1273344"/>
            <a:ext cx="5395065" cy="508459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3200" kern="1200" baseline="0">
                <a:solidFill>
                  <a:schemeClr val="tx1"/>
                </a:solidFill>
                <a:latin typeface="+mn-lt"/>
                <a:ea typeface="微软雅黑" panose="020B0503020204020204" charset="-122"/>
                <a:cs typeface="+mn-cs"/>
              </a:defRPr>
            </a:lvl1pPr>
            <a:lvl2pPr marL="557530" indent="-214630" algn="l" defTabSz="685800" rtl="0" eaLnBrk="1" latinLnBrk="0" hangingPunct="1">
              <a:spcBef>
                <a:spcPct val="20000"/>
              </a:spcBef>
              <a:buFont typeface="Arial" panose="020B0604020202020204" pitchFamily="34" charset="0"/>
              <a:buChar char="–"/>
              <a:defRPr sz="2800" kern="1200" baseline="0">
                <a:solidFill>
                  <a:schemeClr val="tx1"/>
                </a:solidFill>
                <a:latin typeface="+mn-lt"/>
                <a:ea typeface="微软雅黑" panose="020B0503020204020204" charset="-122"/>
                <a:cs typeface="+mn-cs"/>
              </a:defRPr>
            </a:lvl2pPr>
            <a:lvl3pPr marL="857250" indent="-171450" algn="l" defTabSz="685800" rtl="0" eaLnBrk="1" latinLnBrk="0" hangingPunct="1">
              <a:spcBef>
                <a:spcPct val="20000"/>
              </a:spcBef>
              <a:buFont typeface="Arial" panose="020B0604020202020204" pitchFamily="34" charset="0"/>
              <a:buChar char="•"/>
              <a:defRPr sz="2400" kern="1200" baseline="0">
                <a:solidFill>
                  <a:schemeClr val="tx1"/>
                </a:solidFill>
                <a:latin typeface="+mn-lt"/>
                <a:ea typeface="微软雅黑" panose="020B0503020204020204" charset="-122"/>
                <a:cs typeface="+mn-cs"/>
              </a:defRPr>
            </a:lvl3pPr>
            <a:lvl4pPr marL="1200150" indent="-171450"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微软雅黑" panose="020B0503020204020204" charset="-122"/>
                <a:cs typeface="+mn-cs"/>
              </a:defRPr>
            </a:lvl4pPr>
            <a:lvl5pPr marL="1543050" indent="-171450"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微软雅黑" panose="020B0503020204020204" charset="-122"/>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教学行为影响学生发展的机制</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smtClean="0">
                <a:ln>
                  <a:noFill/>
                </a:ln>
                <a:solidFill>
                  <a:prstClr val="black"/>
                </a:solidFill>
                <a:effectLst/>
                <a:uLnTx/>
                <a:uFillTx/>
                <a:latin typeface="Calibri" panose="020F0502020204030204"/>
                <a:ea typeface="微软雅黑" panose="020B0503020204020204" charset="-122"/>
                <a:cs typeface="+mn-cs"/>
              </a:rPr>
              <a:t>注意</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与记忆的交互影响及其认知机制</a:t>
            </a: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学习动机的激发与维持机制</a:t>
            </a: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动机影响创造力的机制</a:t>
            </a: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信息化环境对学生科学概念学习的长期影响</a:t>
            </a: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游戏化学习环境中的认知规律与学习机制</a:t>
            </a:r>
          </a:p>
          <a:p>
            <a:pPr marL="514350" marR="0" lvl="0" indent="-514350" algn="l" defTabSz="685800" rtl="0" eaLnBrk="1" fontAlgn="auto" latinLnBrk="0" hangingPunct="1">
              <a:lnSpc>
                <a:spcPct val="120000"/>
              </a:lnSpc>
              <a:spcBef>
                <a:spcPts val="48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数字化环境中社会交往对学习的影响</a:t>
            </a:r>
            <a:r>
              <a:rPr kumimoji="0" lang="zh-CN" altLang="en-US" sz="2000" b="0" i="0" u="none" strike="noStrike" kern="1200" cap="none" spc="0" normalizeH="0" baseline="0" noProof="0" dirty="0" smtClean="0">
                <a:ln>
                  <a:noFill/>
                </a:ln>
                <a:solidFill>
                  <a:prstClr val="black"/>
                </a:solidFill>
                <a:effectLst/>
                <a:uLnTx/>
                <a:uFillTx/>
                <a:latin typeface="Calibri" panose="020F0502020204030204"/>
                <a:ea typeface="微软雅黑" panose="020B0503020204020204" charset="-122"/>
                <a:cs typeface="+mn-cs"/>
              </a:rPr>
              <a:t>机制</a:t>
            </a:r>
            <a:endPar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p:txBody>
      </p:sp>
      <p:sp>
        <p:nvSpPr>
          <p:cNvPr id="7" name="标题 1"/>
          <p:cNvSpPr>
            <a:spLocks noGrp="1"/>
          </p:cNvSpPr>
          <p:nvPr>
            <p:ph type="title"/>
          </p:nvPr>
        </p:nvSpPr>
        <p:spPr>
          <a:xfrm>
            <a:off x="868869" y="282389"/>
            <a:ext cx="10010275" cy="657726"/>
          </a:xfrm>
        </p:spPr>
        <p:txBody>
          <a:bodyPr/>
          <a:lstStyle/>
          <a:p>
            <a:r>
              <a:rPr lang="zh-CN" altLang="en-US" dirty="0" smtClean="0"/>
              <a:t>专家提议的科学问题</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归纳整理后的科学问题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图示 4"/>
          <p:cNvGraphicFramePr/>
          <p:nvPr/>
        </p:nvGraphicFramePr>
        <p:xfrm>
          <a:off x="1810006" y="13028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719735" y="2884914"/>
            <a:ext cx="7589395" cy="769441"/>
          </a:xfrm>
          <a:prstGeom prst="rect">
            <a:avLst/>
          </a:prstGeom>
        </p:spPr>
        <p:txBody>
          <a:bodyPr wrap="square">
            <a:spAutoFit/>
          </a:bodyPr>
          <a:lstStyle/>
          <a:p>
            <a:pPr defTabSz="457200" eaLnBrk="0" hangingPunct="0">
              <a:defRPr/>
            </a:pPr>
            <a:r>
              <a:rPr lang="zh-CN" altLang="en-US" sz="4400" b="1" dirty="0" smtClean="0">
                <a:solidFill>
                  <a:schemeClr val="bg1"/>
                </a:solidFill>
                <a:latin typeface="黑体" panose="02010609060101010101" pitchFamily="49" charset="-122"/>
                <a:ea typeface="黑体" panose="02010609060101010101" pitchFamily="49" charset="-122"/>
              </a:rPr>
              <a:t>第</a:t>
            </a:r>
            <a:r>
              <a:rPr lang="en-US" altLang="zh-CN" sz="4400" b="1" dirty="0" smtClean="0">
                <a:solidFill>
                  <a:schemeClr val="bg1"/>
                </a:solidFill>
                <a:latin typeface="黑体" panose="02010609060101010101" pitchFamily="49" charset="-122"/>
                <a:ea typeface="黑体" panose="02010609060101010101" pitchFamily="49" charset="-122"/>
              </a:rPr>
              <a:t>2</a:t>
            </a:r>
            <a:r>
              <a:rPr lang="zh-CN" altLang="en-US" sz="4400" b="1" dirty="0" smtClean="0">
                <a:solidFill>
                  <a:schemeClr val="bg1"/>
                </a:solidFill>
                <a:latin typeface="黑体" panose="02010609060101010101" pitchFamily="49" charset="-122"/>
                <a:ea typeface="黑体" panose="02010609060101010101" pitchFamily="49" charset="-122"/>
              </a:rPr>
              <a:t>组：学习资源与知识生产</a:t>
            </a:r>
            <a:endParaRPr lang="zh-CN" altLang="en-US" sz="4400" cap="all" dirty="0">
              <a:ln w="9000" cmpd="sng">
                <a:solidFill>
                  <a:srgbClr val="4BACC6">
                    <a:lumMod val="50000"/>
                  </a:srgbClr>
                </a:solidFill>
                <a:prstDash val="solid"/>
              </a:ln>
              <a:solidFill>
                <a:schemeClr val="bg1"/>
              </a:soli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3</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参与人员（</a:t>
            </a:r>
            <a:r>
              <a:rPr lang="en-US" altLang="zh-CN" dirty="0" smtClean="0"/>
              <a:t>21</a:t>
            </a:r>
            <a:r>
              <a:rPr lang="zh-CN" altLang="en-US" dirty="0" smtClean="0"/>
              <a:t>）</a:t>
            </a:r>
            <a:endParaRPr lang="zh-CN" altLang="en-US" dirty="0"/>
          </a:p>
        </p:txBody>
      </p:sp>
      <p:sp>
        <p:nvSpPr>
          <p:cNvPr id="3" name="内容占位符 2"/>
          <p:cNvSpPr>
            <a:spLocks noGrp="1"/>
          </p:cNvSpPr>
          <p:nvPr>
            <p:ph idx="1"/>
          </p:nvPr>
        </p:nvSpPr>
        <p:spPr>
          <a:xfrm>
            <a:off x="1911293" y="1904800"/>
            <a:ext cx="8851299" cy="2568877"/>
          </a:xfrm>
        </p:spPr>
        <p:txBody>
          <a:bodyPr>
            <a:normAutofit/>
          </a:bodyPr>
          <a:lstStyle/>
          <a:p>
            <a:pPr marL="0" indent="0">
              <a:buNone/>
            </a:pPr>
            <a:r>
              <a:rPr lang="zh-CN" altLang="en-US" sz="3600" dirty="0" smtClean="0">
                <a:latin typeface="微软雅黑" panose="020B0503020204020204" charset="-122"/>
              </a:rPr>
              <a:t>陈丽    徐志伟    汪琼    郭秀艳    马</a:t>
            </a:r>
            <a:r>
              <a:rPr lang="zh-CN" altLang="en-US" sz="3600" dirty="0">
                <a:latin typeface="微软雅黑" panose="020B0503020204020204" charset="-122"/>
              </a:rPr>
              <a:t>永</a:t>
            </a:r>
            <a:r>
              <a:rPr lang="zh-CN" altLang="en-US" sz="3600" dirty="0" smtClean="0">
                <a:latin typeface="微软雅黑" panose="020B0503020204020204" charset="-122"/>
              </a:rPr>
              <a:t>红  熊</a:t>
            </a:r>
            <a:r>
              <a:rPr lang="zh-CN" altLang="en-US" sz="3600" dirty="0">
                <a:latin typeface="微软雅黑" panose="020B0503020204020204" charset="-122"/>
              </a:rPr>
              <a:t>庆</a:t>
            </a:r>
            <a:r>
              <a:rPr lang="zh-CN" altLang="en-US" sz="3600" dirty="0" smtClean="0">
                <a:latin typeface="微软雅黑" panose="020B0503020204020204" charset="-122"/>
              </a:rPr>
              <a:t>年    张军    陈</a:t>
            </a:r>
            <a:r>
              <a:rPr lang="zh-CN" altLang="en-US" sz="3600" dirty="0">
                <a:latin typeface="微软雅黑" panose="020B0503020204020204" charset="-122"/>
              </a:rPr>
              <a:t>伟</a:t>
            </a:r>
            <a:r>
              <a:rPr lang="zh-CN" altLang="en-US" sz="3600" dirty="0" smtClean="0">
                <a:latin typeface="微软雅黑" panose="020B0503020204020204" charset="-122"/>
              </a:rPr>
              <a:t>能    詹志辉    </a:t>
            </a:r>
            <a:r>
              <a:rPr lang="zh-CN" altLang="en-US" sz="3600" dirty="0">
                <a:latin typeface="微软雅黑" panose="020B0503020204020204" charset="-122"/>
              </a:rPr>
              <a:t>龚月姣 赖德胜 </a:t>
            </a:r>
            <a:r>
              <a:rPr lang="zh-CN" altLang="en-US" sz="3600" dirty="0" smtClean="0">
                <a:latin typeface="微软雅黑" panose="020B0503020204020204" charset="-122"/>
              </a:rPr>
              <a:t>  李</a:t>
            </a:r>
            <a:r>
              <a:rPr lang="zh-CN" altLang="en-US" sz="3600" dirty="0">
                <a:latin typeface="微软雅黑" panose="020B0503020204020204" charset="-122"/>
              </a:rPr>
              <a:t>艳</a:t>
            </a:r>
            <a:r>
              <a:rPr lang="zh-CN" altLang="en-US" sz="3600" dirty="0" smtClean="0">
                <a:latin typeface="微软雅黑" panose="020B0503020204020204" charset="-122"/>
              </a:rPr>
              <a:t>燕    </a:t>
            </a:r>
            <a:r>
              <a:rPr lang="zh-CN" altLang="en-US" sz="3600" dirty="0">
                <a:latin typeface="微软雅黑" panose="020B0503020204020204" charset="-122"/>
              </a:rPr>
              <a:t>谢幼如 </a:t>
            </a:r>
            <a:r>
              <a:rPr lang="zh-CN" altLang="en-US" sz="3600" dirty="0" smtClean="0">
                <a:latin typeface="微软雅黑" panose="020B0503020204020204" charset="-122"/>
              </a:rPr>
              <a:t>  袁振国   </a:t>
            </a:r>
            <a:r>
              <a:rPr lang="zh-CN" altLang="en-US" sz="3600" dirty="0">
                <a:latin typeface="微软雅黑" panose="020B0503020204020204" charset="-122"/>
              </a:rPr>
              <a:t>周</a:t>
            </a:r>
            <a:r>
              <a:rPr lang="zh-CN" altLang="en-US" sz="3600" dirty="0" smtClean="0">
                <a:latin typeface="微软雅黑" panose="020B0503020204020204" charset="-122"/>
              </a:rPr>
              <a:t>加仙 顾</a:t>
            </a:r>
            <a:r>
              <a:rPr lang="zh-CN" altLang="en-US" sz="3600" dirty="0">
                <a:latin typeface="微软雅黑" panose="020B0503020204020204" charset="-122"/>
              </a:rPr>
              <a:t>小清 </a:t>
            </a:r>
            <a:r>
              <a:rPr lang="zh-CN" altLang="en-US" sz="3600" dirty="0" smtClean="0">
                <a:latin typeface="微软雅黑" panose="020B0503020204020204" charset="-122"/>
              </a:rPr>
              <a:t>  郑</a:t>
            </a:r>
            <a:r>
              <a:rPr lang="zh-CN" altLang="en-US" sz="3600" dirty="0">
                <a:latin typeface="微软雅黑" panose="020B0503020204020204" charset="-122"/>
              </a:rPr>
              <a:t>勤</a:t>
            </a:r>
            <a:r>
              <a:rPr lang="zh-CN" altLang="en-US" sz="3600" dirty="0" smtClean="0">
                <a:latin typeface="微软雅黑" panose="020B0503020204020204" charset="-122"/>
              </a:rPr>
              <a:t>华    张婧婧   </a:t>
            </a:r>
            <a:r>
              <a:rPr lang="zh-CN" altLang="en-US" sz="3600" dirty="0">
                <a:latin typeface="微软雅黑" panose="020B0503020204020204" charset="-122"/>
              </a:rPr>
              <a:t>张义兵 </a:t>
            </a:r>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学习资源与知识生产</a:t>
            </a:r>
          </a:p>
        </p:txBody>
      </p:sp>
      <p:graphicFrame>
        <p:nvGraphicFramePr>
          <p:cNvPr id="7" name="表格 6"/>
          <p:cNvGraphicFramePr>
            <a:graphicFrameLocks noGrp="1"/>
          </p:cNvGraphicFramePr>
          <p:nvPr/>
        </p:nvGraphicFramePr>
        <p:xfrm>
          <a:off x="7083974" y="940114"/>
          <a:ext cx="3795171" cy="5621220"/>
        </p:xfrm>
        <a:graphic>
          <a:graphicData uri="http://schemas.openxmlformats.org/drawingml/2006/table">
            <a:tbl>
              <a:tblPr firstRow="1" firstCol="1" bandRow="1">
                <a:tableStyleId>{5C22544A-7EE6-4342-B048-85BDC9FD1C3A}</a:tableStyleId>
              </a:tblPr>
              <a:tblGrid>
                <a:gridCol w="1265057"/>
                <a:gridCol w="1265057"/>
                <a:gridCol w="1265057"/>
              </a:tblGrid>
              <a:tr h="307975">
                <a:tc>
                  <a:txBody>
                    <a:bodyPr/>
                    <a:lstStyle/>
                    <a:p>
                      <a:pPr>
                        <a:spcAft>
                          <a:spcPts val="0"/>
                        </a:spcAft>
                      </a:pPr>
                      <a:r>
                        <a:rPr lang="zh-CN" sz="2000" dirty="0" smtClean="0">
                          <a:effectLst/>
                        </a:rPr>
                        <a:t>关键词</a:t>
                      </a:r>
                      <a:r>
                        <a:rPr lang="en-US" altLang="zh-CN" sz="2000" dirty="0" smtClean="0">
                          <a:effectLst/>
                        </a:rPr>
                        <a:t>17</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zh-CN" sz="2000">
                          <a:effectLst/>
                        </a:rPr>
                        <a:t>词频</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zh-CN" sz="2000">
                          <a:effectLst/>
                        </a:rPr>
                        <a:t>权重</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知识</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93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1.0000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规律</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37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0.9153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理论</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40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0.9140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生产</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45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0.9138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环境</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44</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0.9128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实践</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38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0.9088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模式</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40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0.9066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概念</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dirty="0">
                          <a:effectLst/>
                        </a:rPr>
                        <a:t>34</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0.8978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设计</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35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0.8754</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认知</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0.8752</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基金</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0.8751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培养</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0.8708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大学</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0.8659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资助</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0.8627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业态</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16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0.8538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a:effectLst/>
                        </a:rPr>
                        <a:t>劳动力</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0.8517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r h="307975">
                <a:tc>
                  <a:txBody>
                    <a:bodyPr/>
                    <a:lstStyle/>
                    <a:p>
                      <a:pPr>
                        <a:spcAft>
                          <a:spcPts val="0"/>
                        </a:spcAft>
                      </a:pPr>
                      <a:r>
                        <a:rPr lang="zh-CN" sz="2000" dirty="0">
                          <a:effectLst/>
                        </a:rPr>
                        <a:t>干预</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a:effectLst/>
                        </a:rPr>
                        <a:t>21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c>
                  <a:txBody>
                    <a:bodyPr/>
                    <a:lstStyle/>
                    <a:p>
                      <a:pPr>
                        <a:spcAft>
                          <a:spcPts val="0"/>
                        </a:spcAft>
                      </a:pPr>
                      <a:r>
                        <a:rPr lang="en-US" sz="2000" dirty="0">
                          <a:effectLst/>
                        </a:rPr>
                        <a:t>0.8458</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3745" marR="3745" marT="3745" marB="3745" anchor="ctr"/>
                </a:tc>
              </a:tr>
            </a:tbl>
          </a:graphicData>
        </a:graphic>
      </p:graphicFrame>
      <p:grpSp>
        <p:nvGrpSpPr>
          <p:cNvPr id="3" name="组合 2"/>
          <p:cNvGrpSpPr/>
          <p:nvPr/>
        </p:nvGrpSpPr>
        <p:grpSpPr>
          <a:xfrm>
            <a:off x="531258" y="1486249"/>
            <a:ext cx="5893955" cy="4638287"/>
            <a:chOff x="531258" y="1486249"/>
            <a:chExt cx="5893955" cy="4638287"/>
          </a:xfrm>
        </p:grpSpPr>
        <p:pic>
          <p:nvPicPr>
            <p:cNvPr id="6" name="图片 5"/>
            <p:cNvPicPr>
              <a:picLocks noChangeAspect="1"/>
            </p:cNvPicPr>
            <p:nvPr/>
          </p:nvPicPr>
          <p:blipFill>
            <a:blip r:embed="rId2"/>
            <a:stretch>
              <a:fillRect/>
            </a:stretch>
          </p:blipFill>
          <p:spPr>
            <a:xfrm>
              <a:off x="531258" y="1486249"/>
              <a:ext cx="5893955" cy="4638287"/>
            </a:xfrm>
            <a:prstGeom prst="rect">
              <a:avLst/>
            </a:prstGeom>
          </p:spPr>
        </p:pic>
        <p:pic>
          <p:nvPicPr>
            <p:cNvPr id="5" name="图片 4"/>
            <p:cNvPicPr>
              <a:picLocks noChangeAspect="1"/>
            </p:cNvPicPr>
            <p:nvPr/>
          </p:nvPicPr>
          <p:blipFill>
            <a:blip r:embed="rId3"/>
            <a:stretch>
              <a:fillRect/>
            </a:stretch>
          </p:blipFill>
          <p:spPr>
            <a:xfrm>
              <a:off x="4741815" y="5640947"/>
              <a:ext cx="1309959" cy="425002"/>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专家提议的科学问题</a:t>
            </a:r>
            <a:endParaRPr lang="zh-CN" altLang="en-US" dirty="0"/>
          </a:p>
        </p:txBody>
      </p:sp>
      <p:sp>
        <p:nvSpPr>
          <p:cNvPr id="3" name="内容占位符 2"/>
          <p:cNvSpPr>
            <a:spLocks noGrp="1"/>
          </p:cNvSpPr>
          <p:nvPr>
            <p:ph idx="1"/>
          </p:nvPr>
        </p:nvSpPr>
        <p:spPr>
          <a:xfrm>
            <a:off x="1277834" y="1663894"/>
            <a:ext cx="4656082" cy="5057587"/>
          </a:xfrm>
        </p:spPr>
        <p:txBody>
          <a:bodyPr>
            <a:noAutofit/>
          </a:bodyPr>
          <a:lstStyle/>
          <a:p>
            <a:pPr marL="514350" indent="-514350">
              <a:buFont typeface="+mj-lt"/>
              <a:buAutoNum type="arabicPeriod"/>
            </a:pPr>
            <a:r>
              <a:rPr lang="zh-CN" altLang="en-US" sz="2000" dirty="0" smtClean="0"/>
              <a:t>教学</a:t>
            </a:r>
            <a:r>
              <a:rPr lang="zh-CN" altLang="en-US" sz="2000" dirty="0"/>
              <a:t>交互的模式、进程机理及影响因素</a:t>
            </a:r>
            <a:endParaRPr lang="en-US" sz="2000" dirty="0"/>
          </a:p>
          <a:p>
            <a:pPr marL="514350" indent="-514350">
              <a:buFont typeface="+mj-lt"/>
              <a:buAutoNum type="arabicPeriod"/>
            </a:pPr>
            <a:r>
              <a:rPr lang="zh-CN" altLang="en-US" sz="2000" dirty="0" smtClean="0"/>
              <a:t>信息技术</a:t>
            </a:r>
            <a:r>
              <a:rPr lang="zh-CN" altLang="en-US" sz="2000" dirty="0"/>
              <a:t>变革与知识生产的重构</a:t>
            </a:r>
            <a:r>
              <a:rPr lang="zh-CN" altLang="en-US" sz="2000" dirty="0" smtClean="0"/>
              <a:t>；</a:t>
            </a:r>
            <a:endParaRPr lang="en-US" altLang="zh-CN" sz="2000" dirty="0" smtClean="0"/>
          </a:p>
          <a:p>
            <a:pPr marL="514350" indent="-514350">
              <a:buFont typeface="+mj-lt"/>
              <a:buAutoNum type="arabicPeriod"/>
            </a:pPr>
            <a:r>
              <a:rPr lang="zh-CN" altLang="en-US" sz="2000" dirty="0" smtClean="0"/>
              <a:t>信息技术</a:t>
            </a:r>
            <a:r>
              <a:rPr lang="zh-CN" altLang="en-US" sz="2000" dirty="0"/>
              <a:t>在知识系统的自创造功能（自组织、自创造、自生产）</a:t>
            </a:r>
            <a:endParaRPr lang="en-US" sz="2000" dirty="0"/>
          </a:p>
          <a:p>
            <a:pPr marL="514350" indent="-514350">
              <a:buFont typeface="+mj-lt"/>
              <a:buAutoNum type="arabicPeriod"/>
            </a:pPr>
            <a:r>
              <a:rPr lang="zh-CN" altLang="en-US" sz="2000" dirty="0" smtClean="0"/>
              <a:t>个性化</a:t>
            </a:r>
            <a:r>
              <a:rPr lang="zh-CN" altLang="en-US" sz="2000" dirty="0"/>
              <a:t>教育的自适应匹配</a:t>
            </a:r>
            <a:r>
              <a:rPr lang="zh-CN" altLang="en-US" sz="2000" dirty="0" smtClean="0"/>
              <a:t>；</a:t>
            </a:r>
            <a:endParaRPr lang="en-US" altLang="zh-CN" sz="2000" dirty="0" smtClean="0"/>
          </a:p>
          <a:p>
            <a:pPr marL="514350" indent="-514350">
              <a:buFont typeface="+mj-lt"/>
              <a:buAutoNum type="arabicPeriod"/>
            </a:pPr>
            <a:r>
              <a:rPr lang="zh-CN" altLang="en-US" sz="2000" dirty="0" smtClean="0"/>
              <a:t>教育</a:t>
            </a:r>
            <a:r>
              <a:rPr lang="zh-CN" altLang="en-US" sz="2000" dirty="0"/>
              <a:t>质量的精准测评</a:t>
            </a:r>
            <a:endParaRPr lang="en-US" sz="2000" dirty="0"/>
          </a:p>
          <a:p>
            <a:pPr marL="514350" indent="-514350">
              <a:buFont typeface="+mj-lt"/>
              <a:buAutoNum type="arabicPeriod"/>
            </a:pPr>
            <a:r>
              <a:rPr lang="zh-CN" altLang="en-US" sz="2000" dirty="0" smtClean="0"/>
              <a:t>人工智能</a:t>
            </a:r>
            <a:r>
              <a:rPr lang="zh-CN" altLang="en-US" sz="2000" dirty="0"/>
              <a:t>引导干预智慧教育的方法</a:t>
            </a:r>
            <a:endParaRPr lang="en-US" sz="2000" dirty="0"/>
          </a:p>
          <a:p>
            <a:pPr marL="514350" indent="-514350">
              <a:buFont typeface="+mj-lt"/>
              <a:buAutoNum type="arabicPeriod"/>
            </a:pPr>
            <a:r>
              <a:rPr lang="zh-CN" altLang="en-US" sz="2000" dirty="0" smtClean="0"/>
              <a:t>学习</a:t>
            </a:r>
            <a:r>
              <a:rPr lang="zh-CN" altLang="en-US" sz="2000" dirty="0"/>
              <a:t>的认知、神经机制研究及其在教育中的转化与应用</a:t>
            </a:r>
            <a:endParaRPr lang="en-US" sz="2000" dirty="0"/>
          </a:p>
          <a:p>
            <a:pPr marL="514350" indent="-514350">
              <a:buFont typeface="+mj-lt"/>
              <a:buAutoNum type="arabicPeriod"/>
            </a:pPr>
            <a:r>
              <a:rPr lang="zh-CN" altLang="en-US" sz="2000" dirty="0" smtClean="0"/>
              <a:t>工业</a:t>
            </a:r>
            <a:r>
              <a:rPr lang="en-US" sz="2000" dirty="0"/>
              <a:t>4.0</a:t>
            </a:r>
            <a:r>
              <a:rPr lang="zh-CN" altLang="en-US" sz="2000" dirty="0"/>
              <a:t>背景下教育与劳动市场的衔接与</a:t>
            </a:r>
            <a:r>
              <a:rPr lang="zh-CN" altLang="en-US" sz="2000" dirty="0" smtClean="0"/>
              <a:t>互动</a:t>
            </a:r>
            <a:endParaRPr lang="en-US" sz="2000"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矩形 5"/>
          <p:cNvSpPr/>
          <p:nvPr/>
        </p:nvSpPr>
        <p:spPr>
          <a:xfrm>
            <a:off x="6312290" y="1663894"/>
            <a:ext cx="5270110" cy="3600986"/>
          </a:xfrm>
          <a:prstGeom prst="rect">
            <a:avLst/>
          </a:prstGeom>
        </p:spPr>
        <p:txBody>
          <a:bodyPr wrap="square">
            <a:spAutoFit/>
          </a:bodyPr>
          <a:lstStyle/>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教育的要素与信息技术的内在融合，特别是教育体制、管理、教学方式的变革</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知识建构学习社区中教与学的机理研究</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基于大数据的在线学习分析评价与干预</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教育大数据的融合挖掘</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基于人类认知规律的德育教育</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信息社会科教融合中的教学机理与教学环境或科教融合的教学机理与环境</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学生建模、学习过程建模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a:p>
            <a:pPr marL="514350" marR="0" lvl="0" indent="-514350" algn="l" defTabSz="685800" rtl="0" eaLnBrk="1" fontAlgn="auto" latinLnBrk="0" hangingPunct="1">
              <a:lnSpc>
                <a:spcPct val="100000"/>
              </a:lnSpc>
              <a:spcBef>
                <a:spcPct val="20000"/>
              </a:spcBef>
              <a:spcAft>
                <a:spcPts val="0"/>
              </a:spcAft>
              <a:buClrTx/>
              <a:buSzTx/>
              <a:buFont typeface="+mj-lt"/>
              <a:buAutoNum type="arabicPeriod" startAt="9"/>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rPr>
              <a:t>本土教学设计理论与模型</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归纳整理后的科学问题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图示 4"/>
          <p:cNvGraphicFramePr/>
          <p:nvPr/>
        </p:nvGraphicFramePr>
        <p:xfrm>
          <a:off x="1810006" y="13028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719736" y="2884914"/>
            <a:ext cx="6948264" cy="769441"/>
          </a:xfrm>
          <a:prstGeom prst="rect">
            <a:avLst/>
          </a:prstGeom>
        </p:spPr>
        <p:txBody>
          <a:bodyPr wrap="square">
            <a:spAutoFit/>
          </a:bodyPr>
          <a:lstStyle/>
          <a:p>
            <a:pPr defTabSz="457200" eaLnBrk="0" hangingPunct="0">
              <a:defRPr/>
            </a:pPr>
            <a:r>
              <a:rPr lang="zh-CN" altLang="en-US" sz="4400" b="1" dirty="0" smtClean="0">
                <a:solidFill>
                  <a:schemeClr val="bg1"/>
                </a:solidFill>
                <a:latin typeface="黑体" panose="02010609060101010101" pitchFamily="49" charset="-122"/>
                <a:ea typeface="黑体" panose="02010609060101010101" pitchFamily="49" charset="-122"/>
              </a:rPr>
              <a:t>第</a:t>
            </a:r>
            <a:r>
              <a:rPr lang="en-US" altLang="zh-CN" sz="4400" b="1" dirty="0" smtClean="0">
                <a:solidFill>
                  <a:schemeClr val="bg1"/>
                </a:solidFill>
                <a:latin typeface="黑体" panose="02010609060101010101" pitchFamily="49" charset="-122"/>
                <a:ea typeface="黑体" panose="02010609060101010101" pitchFamily="49" charset="-122"/>
              </a:rPr>
              <a:t>3</a:t>
            </a:r>
            <a:r>
              <a:rPr lang="zh-CN" altLang="en-US" sz="4400" b="1" dirty="0" smtClean="0">
                <a:solidFill>
                  <a:schemeClr val="bg1"/>
                </a:solidFill>
                <a:latin typeface="黑体" panose="02010609060101010101" pitchFamily="49" charset="-122"/>
                <a:ea typeface="黑体" panose="02010609060101010101" pitchFamily="49" charset="-122"/>
              </a:rPr>
              <a:t>组：数字化学习环境</a:t>
            </a:r>
            <a:endParaRPr lang="zh-CN" altLang="en-US" sz="4400" cap="all" dirty="0">
              <a:ln w="9000" cmpd="sng">
                <a:solidFill>
                  <a:srgbClr val="4BACC6">
                    <a:lumMod val="50000"/>
                  </a:srgbClr>
                </a:solidFill>
                <a:prstDash val="solid"/>
              </a:ln>
              <a:solidFill>
                <a:schemeClr val="bg1"/>
              </a:soli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4</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719736" y="2884914"/>
            <a:ext cx="6948264" cy="769441"/>
          </a:xfrm>
          <a:prstGeom prst="rect">
            <a:avLst/>
          </a:prstGeom>
        </p:spPr>
        <p:txBody>
          <a:bodyPr wrap="square">
            <a:spAutoFit/>
          </a:bodyPr>
          <a:lstStyle/>
          <a:p>
            <a:pPr defTabSz="457200" eaLnBrk="0" hangingPunct="0">
              <a:defRPr/>
            </a:pPr>
            <a:r>
              <a:rPr lang="zh-CN" altLang="en-US" sz="4400" b="1" dirty="0">
                <a:solidFill>
                  <a:schemeClr val="bg1"/>
                </a:solidFill>
                <a:latin typeface="黑体" panose="02010609060101010101" pitchFamily="49" charset="-122"/>
                <a:ea typeface="黑体" panose="02010609060101010101" pitchFamily="49" charset="-122"/>
              </a:rPr>
              <a:t>会议的主要活动与共识</a:t>
            </a: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1</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参与人员（</a:t>
            </a:r>
            <a:r>
              <a:rPr lang="en-US" altLang="zh-CN" dirty="0" smtClean="0"/>
              <a:t>15</a:t>
            </a:r>
            <a:r>
              <a:rPr lang="zh-CN" altLang="en-US" dirty="0" smtClean="0"/>
              <a:t>人）</a:t>
            </a:r>
            <a:endParaRPr lang="zh-CN" altLang="en-US" dirty="0"/>
          </a:p>
        </p:txBody>
      </p:sp>
      <p:sp>
        <p:nvSpPr>
          <p:cNvPr id="3" name="内容占位符 2"/>
          <p:cNvSpPr>
            <a:spLocks noGrp="1"/>
          </p:cNvSpPr>
          <p:nvPr>
            <p:ph idx="1"/>
          </p:nvPr>
        </p:nvSpPr>
        <p:spPr>
          <a:xfrm>
            <a:off x="868869" y="1788891"/>
            <a:ext cx="9786635" cy="2568877"/>
          </a:xfrm>
        </p:spPr>
        <p:txBody>
          <a:bodyPr>
            <a:normAutofit/>
          </a:bodyPr>
          <a:lstStyle/>
          <a:p>
            <a:pPr marL="0" indent="0">
              <a:buNone/>
            </a:pPr>
            <a:r>
              <a:rPr lang="zh-CN" altLang="zh-CN" sz="3600" dirty="0"/>
              <a:t>陈</a:t>
            </a:r>
            <a:r>
              <a:rPr lang="en-US" altLang="zh-CN" sz="3600" dirty="0"/>
              <a:t> </a:t>
            </a:r>
            <a:r>
              <a:rPr lang="en-US" altLang="zh-CN" sz="3600" dirty="0" smtClean="0"/>
              <a:t>   </a:t>
            </a:r>
            <a:r>
              <a:rPr lang="zh-CN" altLang="zh-CN" sz="3600" dirty="0" smtClean="0"/>
              <a:t>纯</a:t>
            </a:r>
            <a:r>
              <a:rPr lang="en-US" altLang="zh-CN" sz="3600" dirty="0" smtClean="0"/>
              <a:t>  </a:t>
            </a:r>
            <a:r>
              <a:rPr lang="zh-CN" altLang="zh-CN" sz="3600" dirty="0" smtClean="0"/>
              <a:t> </a:t>
            </a:r>
            <a:r>
              <a:rPr lang="zh-CN" altLang="zh-CN" sz="3600" dirty="0"/>
              <a:t>顾建民 </a:t>
            </a:r>
            <a:r>
              <a:rPr lang="en-US" altLang="zh-CN" sz="3600" dirty="0" smtClean="0"/>
              <a:t>  </a:t>
            </a:r>
            <a:r>
              <a:rPr lang="zh-CN" altLang="zh-CN" sz="3600" dirty="0" smtClean="0"/>
              <a:t>张</a:t>
            </a:r>
            <a:r>
              <a:rPr lang="zh-CN" altLang="zh-CN" sz="3600" dirty="0"/>
              <a:t>建伟 </a:t>
            </a:r>
            <a:r>
              <a:rPr lang="en-US" altLang="zh-CN" sz="3600" dirty="0" smtClean="0"/>
              <a:t>  </a:t>
            </a:r>
            <a:r>
              <a:rPr lang="zh-CN" altLang="zh-CN" sz="3600" dirty="0" smtClean="0"/>
              <a:t>张</a:t>
            </a:r>
            <a:r>
              <a:rPr lang="zh-CN" altLang="zh-CN" sz="3600" dirty="0"/>
              <a:t>剑平 </a:t>
            </a:r>
            <a:r>
              <a:rPr lang="en-US" altLang="zh-CN" sz="3600" dirty="0" smtClean="0"/>
              <a:t> </a:t>
            </a:r>
            <a:r>
              <a:rPr lang="zh-CN" altLang="zh-CN" sz="3600" dirty="0" smtClean="0"/>
              <a:t>李</a:t>
            </a:r>
            <a:r>
              <a:rPr lang="en-US" altLang="zh-CN" sz="3600" dirty="0" smtClean="0"/>
              <a:t>   </a:t>
            </a:r>
            <a:r>
              <a:rPr lang="zh-CN" altLang="zh-CN" sz="3600" dirty="0"/>
              <a:t>艳 </a:t>
            </a:r>
            <a:r>
              <a:rPr lang="en-US" altLang="zh-CN" sz="3600" dirty="0" smtClean="0"/>
              <a:t>  </a:t>
            </a:r>
            <a:r>
              <a:rPr lang="zh-CN" altLang="zh-CN" sz="3600" dirty="0" smtClean="0"/>
              <a:t>何</a:t>
            </a:r>
            <a:r>
              <a:rPr lang="zh-CN" altLang="zh-CN" sz="3600" dirty="0"/>
              <a:t>钦</a:t>
            </a:r>
            <a:r>
              <a:rPr lang="zh-CN" altLang="zh-CN" sz="3600" dirty="0" smtClean="0"/>
              <a:t>铭</a:t>
            </a:r>
            <a:r>
              <a:rPr lang="en-US" altLang="zh-CN" sz="3600" dirty="0" smtClean="0"/>
              <a:t>  </a:t>
            </a:r>
            <a:r>
              <a:rPr lang="zh-CN" altLang="zh-CN" sz="3600" dirty="0" smtClean="0"/>
              <a:t> </a:t>
            </a:r>
            <a:r>
              <a:rPr lang="zh-CN" altLang="zh-CN" sz="3600" dirty="0"/>
              <a:t>李晓明 </a:t>
            </a:r>
            <a:r>
              <a:rPr lang="en-US" altLang="zh-CN" sz="3600" dirty="0" smtClean="0"/>
              <a:t>  </a:t>
            </a:r>
            <a:r>
              <a:rPr lang="zh-CN" altLang="zh-CN" sz="3600" dirty="0" smtClean="0"/>
              <a:t>郑</a:t>
            </a:r>
            <a:r>
              <a:rPr lang="zh-CN" altLang="zh-CN" sz="3600" dirty="0"/>
              <a:t>庆</a:t>
            </a:r>
            <a:r>
              <a:rPr lang="zh-CN" altLang="zh-CN" sz="3600" dirty="0" smtClean="0"/>
              <a:t>华</a:t>
            </a:r>
            <a:r>
              <a:rPr lang="en-US" altLang="zh-CN" sz="3600" dirty="0" smtClean="0"/>
              <a:t> </a:t>
            </a:r>
            <a:r>
              <a:rPr lang="zh-CN" altLang="zh-CN" sz="3600" dirty="0" smtClean="0"/>
              <a:t> 周</a:t>
            </a:r>
            <a:r>
              <a:rPr lang="zh-CN" altLang="zh-CN" sz="3600" dirty="0"/>
              <a:t>傲英 </a:t>
            </a:r>
            <a:r>
              <a:rPr lang="en-US" altLang="zh-CN" sz="3600" dirty="0" smtClean="0"/>
              <a:t>  </a:t>
            </a:r>
            <a:r>
              <a:rPr lang="zh-CN" altLang="zh-CN" sz="3600" dirty="0" smtClean="0"/>
              <a:t>祝</a:t>
            </a:r>
            <a:r>
              <a:rPr lang="zh-CN" altLang="zh-CN" sz="3600" dirty="0"/>
              <a:t>智庭 </a:t>
            </a:r>
            <a:r>
              <a:rPr lang="en-US" altLang="zh-CN" sz="3600" dirty="0" smtClean="0"/>
              <a:t> </a:t>
            </a:r>
            <a:r>
              <a:rPr lang="zh-CN" altLang="zh-CN" sz="3600" dirty="0" smtClean="0"/>
              <a:t>余</a:t>
            </a:r>
            <a:r>
              <a:rPr lang="zh-CN" altLang="zh-CN" sz="3600" dirty="0"/>
              <a:t>胜</a:t>
            </a:r>
            <a:r>
              <a:rPr lang="zh-CN" altLang="zh-CN" sz="3600" dirty="0" smtClean="0"/>
              <a:t>泉</a:t>
            </a:r>
            <a:r>
              <a:rPr lang="en-US" altLang="zh-CN" sz="3600" dirty="0" smtClean="0"/>
              <a:t> </a:t>
            </a:r>
            <a:r>
              <a:rPr lang="zh-CN" altLang="zh-CN" sz="3600" dirty="0" smtClean="0"/>
              <a:t> </a:t>
            </a:r>
            <a:r>
              <a:rPr lang="zh-CN" altLang="zh-CN" sz="3600" dirty="0"/>
              <a:t>杜小勇 </a:t>
            </a:r>
            <a:r>
              <a:rPr lang="en-US" altLang="zh-CN" sz="3600" dirty="0" smtClean="0"/>
              <a:t> </a:t>
            </a:r>
            <a:r>
              <a:rPr lang="zh-CN" altLang="zh-CN" sz="3600" dirty="0" smtClean="0"/>
              <a:t>周</a:t>
            </a:r>
            <a:r>
              <a:rPr lang="zh-CN" altLang="zh-CN" sz="3600" dirty="0"/>
              <a:t>兴社 </a:t>
            </a:r>
            <a:r>
              <a:rPr lang="en-US" altLang="zh-CN" sz="3600" dirty="0" smtClean="0"/>
              <a:t> </a:t>
            </a:r>
            <a:r>
              <a:rPr lang="zh-CN" altLang="zh-CN" sz="3600" dirty="0" smtClean="0"/>
              <a:t>尹建伟 </a:t>
            </a:r>
            <a:r>
              <a:rPr lang="en-US" altLang="zh-CN" sz="3600" dirty="0" smtClean="0"/>
              <a:t>  </a:t>
            </a:r>
            <a:r>
              <a:rPr lang="zh-CN" altLang="zh-CN" sz="3600" dirty="0" smtClean="0"/>
              <a:t>程</a:t>
            </a:r>
            <a:r>
              <a:rPr lang="zh-CN" altLang="zh-CN" sz="3600" dirty="0"/>
              <a:t>文青</a:t>
            </a:r>
            <a:endParaRPr lang="zh-CN" altLang="en-US" sz="3600" dirty="0">
              <a:latin typeface="微软雅黑" panose="020B0503020204020204" charset="-122"/>
            </a:endParaRPr>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数字化学习环境</a:t>
            </a:r>
          </a:p>
        </p:txBody>
      </p:sp>
      <p:graphicFrame>
        <p:nvGraphicFramePr>
          <p:cNvPr id="3" name="表格 2"/>
          <p:cNvGraphicFramePr>
            <a:graphicFrameLocks noGrp="1"/>
          </p:cNvGraphicFramePr>
          <p:nvPr/>
        </p:nvGraphicFramePr>
        <p:xfrm>
          <a:off x="7547020" y="753437"/>
          <a:ext cx="3332124" cy="5505450"/>
        </p:xfrm>
        <a:graphic>
          <a:graphicData uri="http://schemas.openxmlformats.org/drawingml/2006/table">
            <a:tbl>
              <a:tblPr firstRow="1" firstCol="1" bandRow="1">
                <a:tableStyleId>{5C22544A-7EE6-4342-B048-85BDC9FD1C3A}</a:tableStyleId>
              </a:tblPr>
              <a:tblGrid>
                <a:gridCol w="1110708"/>
                <a:gridCol w="1110708"/>
                <a:gridCol w="1110708"/>
              </a:tblGrid>
              <a:tr h="0">
                <a:tc>
                  <a:txBody>
                    <a:bodyPr/>
                    <a:lstStyle/>
                    <a:p>
                      <a:pPr>
                        <a:spcAft>
                          <a:spcPts val="0"/>
                        </a:spcAft>
                      </a:pPr>
                      <a:r>
                        <a:rPr lang="zh-CN" sz="2000" dirty="0" smtClean="0">
                          <a:effectLst/>
                        </a:rPr>
                        <a:t>关键词</a:t>
                      </a:r>
                      <a:r>
                        <a:rPr lang="en-US" altLang="zh-CN" sz="2000" dirty="0" smtClean="0">
                          <a:effectLst/>
                        </a:rPr>
                        <a:t>16</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zh-CN" sz="2000">
                          <a:effectLst/>
                        </a:rPr>
                        <a:t>词频</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zh-CN" sz="2000">
                          <a:effectLst/>
                        </a:rPr>
                        <a:t>权重</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数据</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119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1.0000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计算机</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61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0.9320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资源</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66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0.9308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人工智能</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0.9051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模型</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0.8980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智能</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0.8945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个性化</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0.8765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知识</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0.8739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智慧</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0.8592</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时代</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0.8563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科学</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0.8538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共享</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0.8420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领域</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0.8413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计算</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0.8382</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图示</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0.8323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认知</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dirty="0">
                          <a:effectLst/>
                        </a:rPr>
                        <a:t>0.8275</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bl>
          </a:graphicData>
        </a:graphic>
      </p:graphicFrame>
      <p:grpSp>
        <p:nvGrpSpPr>
          <p:cNvPr id="7" name="组合 6"/>
          <p:cNvGrpSpPr/>
          <p:nvPr/>
        </p:nvGrpSpPr>
        <p:grpSpPr>
          <a:xfrm>
            <a:off x="502687" y="1402808"/>
            <a:ext cx="6306976" cy="4953548"/>
            <a:chOff x="502687" y="1402808"/>
            <a:chExt cx="6306976" cy="4953548"/>
          </a:xfrm>
        </p:grpSpPr>
        <p:pic>
          <p:nvPicPr>
            <p:cNvPr id="5" name="图片 4"/>
            <p:cNvPicPr>
              <a:picLocks noChangeAspect="1"/>
            </p:cNvPicPr>
            <p:nvPr/>
          </p:nvPicPr>
          <p:blipFill>
            <a:blip r:embed="rId2"/>
            <a:stretch>
              <a:fillRect/>
            </a:stretch>
          </p:blipFill>
          <p:spPr>
            <a:xfrm>
              <a:off x="502687" y="1402808"/>
              <a:ext cx="6306976" cy="4953548"/>
            </a:xfrm>
            <a:prstGeom prst="rect">
              <a:avLst/>
            </a:prstGeom>
          </p:spPr>
        </p:pic>
        <p:pic>
          <p:nvPicPr>
            <p:cNvPr id="6" name="图片 5"/>
            <p:cNvPicPr>
              <a:picLocks noChangeAspect="1"/>
            </p:cNvPicPr>
            <p:nvPr/>
          </p:nvPicPr>
          <p:blipFill>
            <a:blip r:embed="rId3"/>
            <a:stretch>
              <a:fillRect/>
            </a:stretch>
          </p:blipFill>
          <p:spPr>
            <a:xfrm>
              <a:off x="4973633" y="5821006"/>
              <a:ext cx="1309959" cy="425002"/>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专家提议的科学问题</a:t>
            </a:r>
            <a:endParaRPr lang="zh-CN" altLang="en-US" dirty="0"/>
          </a:p>
        </p:txBody>
      </p:sp>
      <p:sp>
        <p:nvSpPr>
          <p:cNvPr id="3" name="内容占位符 2"/>
          <p:cNvSpPr>
            <a:spLocks noGrp="1"/>
          </p:cNvSpPr>
          <p:nvPr>
            <p:ph idx="1"/>
          </p:nvPr>
        </p:nvSpPr>
        <p:spPr>
          <a:xfrm>
            <a:off x="461793" y="1361247"/>
            <a:ext cx="5597405" cy="5105237"/>
          </a:xfrm>
        </p:spPr>
        <p:txBody>
          <a:bodyPr>
            <a:normAutofit/>
          </a:bodyPr>
          <a:lstStyle/>
          <a:p>
            <a:pPr marL="0" indent="0">
              <a:buNone/>
            </a:pPr>
            <a:r>
              <a:rPr lang="en-US" altLang="zh-CN" sz="2000" dirty="0"/>
              <a:t>1.</a:t>
            </a:r>
            <a:r>
              <a:rPr lang="zh-CN" altLang="zh-CN" sz="2000" dirty="0"/>
              <a:t>学习（教学）</a:t>
            </a:r>
            <a:r>
              <a:rPr lang="zh-CN" altLang="en-US" sz="2000" dirty="0"/>
              <a:t>效果</a:t>
            </a:r>
            <a:r>
              <a:rPr lang="zh-CN" altLang="zh-CN" sz="2000" dirty="0"/>
              <a:t>的自动化评价</a:t>
            </a:r>
            <a:endParaRPr lang="en-US" altLang="zh-CN" sz="2000" dirty="0"/>
          </a:p>
          <a:p>
            <a:pPr marL="0" indent="0">
              <a:buNone/>
            </a:pPr>
            <a:r>
              <a:rPr lang="en-US" altLang="zh-CN" sz="2000" dirty="0"/>
              <a:t>2.</a:t>
            </a:r>
            <a:r>
              <a:rPr lang="zh-CN" altLang="zh-CN" sz="2000" dirty="0"/>
              <a:t>人工智能和大数据技术促进网络教育资源的发展与应用</a:t>
            </a:r>
            <a:endParaRPr lang="en-US" altLang="zh-CN" sz="2000" dirty="0"/>
          </a:p>
          <a:p>
            <a:pPr marL="0" indent="0">
              <a:buNone/>
            </a:pPr>
            <a:r>
              <a:rPr lang="en-US" altLang="zh-CN" sz="2000" dirty="0"/>
              <a:t>3.</a:t>
            </a:r>
            <a:r>
              <a:rPr lang="zh-CN" altLang="en-US" sz="2000" dirty="0"/>
              <a:t>科教大数据建构与科技人力资源模型与技术</a:t>
            </a:r>
            <a:endParaRPr lang="en-US" altLang="zh-CN" sz="2000" dirty="0"/>
          </a:p>
          <a:p>
            <a:pPr marL="0" indent="0">
              <a:buNone/>
            </a:pPr>
            <a:r>
              <a:rPr lang="en-US" altLang="zh-CN" sz="2000" dirty="0"/>
              <a:t>4.</a:t>
            </a:r>
            <a:r>
              <a:rPr lang="zh-CN" altLang="en-US" sz="2000" dirty="0"/>
              <a:t> “人</a:t>
            </a:r>
            <a:r>
              <a:rPr lang="en-US" altLang="zh-CN" sz="2000" dirty="0"/>
              <a:t>-</a:t>
            </a:r>
            <a:r>
              <a:rPr lang="zh-CN" altLang="en-US" sz="2000" dirty="0"/>
              <a:t>人、人</a:t>
            </a:r>
            <a:r>
              <a:rPr lang="en-US" altLang="zh-CN" sz="2000" dirty="0"/>
              <a:t>-</a:t>
            </a:r>
            <a:r>
              <a:rPr lang="zh-CN" altLang="en-US" sz="2000" dirty="0"/>
              <a:t>机”交互探索模式下的在线智能学习方法：基于深度强化学习、联想记忆和注意力模型</a:t>
            </a:r>
            <a:endParaRPr lang="en-US" altLang="zh-CN" sz="2000" dirty="0"/>
          </a:p>
          <a:p>
            <a:pPr marL="0" indent="0">
              <a:buNone/>
            </a:pPr>
            <a:r>
              <a:rPr lang="en-US" altLang="zh-CN" sz="2000" dirty="0"/>
              <a:t>5.</a:t>
            </a:r>
            <a:r>
              <a:rPr lang="zh-CN" altLang="zh-CN" sz="2000" dirty="0"/>
              <a:t>教育共享服务量化评价模型和优化机制</a:t>
            </a:r>
            <a:endParaRPr lang="en-US" altLang="zh-CN" sz="2000" dirty="0"/>
          </a:p>
          <a:p>
            <a:pPr marL="0" indent="0">
              <a:buNone/>
            </a:pPr>
            <a:r>
              <a:rPr lang="en-US" altLang="zh-CN" sz="2000" dirty="0"/>
              <a:t>6.</a:t>
            </a:r>
            <a:r>
              <a:rPr lang="zh-CN" altLang="zh-CN" sz="2000" dirty="0"/>
              <a:t>面向真实工程世界的工程教育仿真平台及虚拟现实环境</a:t>
            </a:r>
            <a:r>
              <a:rPr lang="zh-CN" altLang="zh-CN" sz="2000" dirty="0" smtClean="0"/>
              <a:t>构建</a:t>
            </a:r>
            <a:endParaRPr lang="en-US" altLang="zh-CN" sz="2000" dirty="0" smtClean="0"/>
          </a:p>
          <a:p>
            <a:pPr marL="0" indent="0">
              <a:buNone/>
            </a:pPr>
            <a:r>
              <a:rPr lang="en-US" altLang="zh-CN" sz="2000" dirty="0" smtClean="0"/>
              <a:t>7.</a:t>
            </a:r>
            <a:r>
              <a:rPr lang="zh-CN" altLang="zh-CN" sz="2000" dirty="0" smtClean="0"/>
              <a:t>高等教育</a:t>
            </a:r>
            <a:r>
              <a:rPr lang="zh-CN" altLang="zh-CN" sz="2000" dirty="0"/>
              <a:t>认知</a:t>
            </a:r>
            <a:r>
              <a:rPr lang="zh-CN" altLang="en-US" sz="2000" dirty="0"/>
              <a:t>过程的信息手段描述、</a:t>
            </a:r>
            <a:r>
              <a:rPr lang="zh-CN" altLang="zh-CN" sz="2000" dirty="0"/>
              <a:t>规律及知识能力</a:t>
            </a:r>
            <a:r>
              <a:rPr lang="zh-CN" altLang="zh-CN" sz="2000" dirty="0" smtClean="0"/>
              <a:t>重构</a:t>
            </a:r>
            <a:endParaRPr lang="en-US" altLang="zh-CN" sz="2000" dirty="0" smtClean="0"/>
          </a:p>
          <a:p>
            <a:pPr marL="0" indent="0">
              <a:buNone/>
            </a:pPr>
            <a:r>
              <a:rPr lang="en-US" altLang="zh-CN" sz="2000" dirty="0"/>
              <a:t>8.</a:t>
            </a:r>
            <a:r>
              <a:rPr lang="zh-CN" altLang="en-US" sz="2000" dirty="0"/>
              <a:t>教育共享服务的规律探索：共享资源调度、服务模式构建、共享效率及共享质量分析</a:t>
            </a:r>
            <a:endParaRPr lang="en-US" altLang="zh-CN" sz="2000" dirty="0"/>
          </a:p>
          <a:p>
            <a:pPr marL="0" indent="0">
              <a:buNone/>
            </a:pPr>
            <a:endParaRPr lang="zh-CN" altLang="en-US" sz="2000"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内容占位符 2"/>
          <p:cNvSpPr txBox="1"/>
          <p:nvPr/>
        </p:nvSpPr>
        <p:spPr>
          <a:xfrm>
            <a:off x="6059198" y="1361247"/>
            <a:ext cx="5773574" cy="561523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3200" kern="1200" baseline="0">
                <a:solidFill>
                  <a:schemeClr val="tx1"/>
                </a:solidFill>
                <a:latin typeface="+mn-lt"/>
                <a:ea typeface="微软雅黑" panose="020B0503020204020204" charset="-122"/>
                <a:cs typeface="+mn-cs"/>
              </a:defRPr>
            </a:lvl1pPr>
            <a:lvl2pPr marL="557530" indent="-214630" algn="l" defTabSz="685800" rtl="0" eaLnBrk="1" latinLnBrk="0" hangingPunct="1">
              <a:spcBef>
                <a:spcPct val="20000"/>
              </a:spcBef>
              <a:buFont typeface="Arial" panose="020B0604020202020204" pitchFamily="34" charset="0"/>
              <a:buChar char="–"/>
              <a:defRPr sz="2800" kern="1200" baseline="0">
                <a:solidFill>
                  <a:schemeClr val="tx1"/>
                </a:solidFill>
                <a:latin typeface="+mn-lt"/>
                <a:ea typeface="微软雅黑" panose="020B0503020204020204" charset="-122"/>
                <a:cs typeface="+mn-cs"/>
              </a:defRPr>
            </a:lvl2pPr>
            <a:lvl3pPr marL="857250" indent="-171450" algn="l" defTabSz="685800" rtl="0" eaLnBrk="1" latinLnBrk="0" hangingPunct="1">
              <a:spcBef>
                <a:spcPct val="20000"/>
              </a:spcBef>
              <a:buFont typeface="Arial" panose="020B0604020202020204" pitchFamily="34" charset="0"/>
              <a:buChar char="•"/>
              <a:defRPr sz="2400" kern="1200" baseline="0">
                <a:solidFill>
                  <a:schemeClr val="tx1"/>
                </a:solidFill>
                <a:latin typeface="+mn-lt"/>
                <a:ea typeface="微软雅黑" panose="020B0503020204020204" charset="-122"/>
                <a:cs typeface="+mn-cs"/>
              </a:defRPr>
            </a:lvl3pPr>
            <a:lvl4pPr marL="1200150" indent="-171450"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微软雅黑" panose="020B0503020204020204" charset="-122"/>
                <a:cs typeface="+mn-cs"/>
              </a:defRPr>
            </a:lvl4pPr>
            <a:lvl5pPr marL="1543050" indent="-171450"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微软雅黑" panose="020B0503020204020204" charset="-122"/>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smtClean="0"/>
              <a:t>9.</a:t>
            </a:r>
            <a:r>
              <a:rPr lang="zh-CN" altLang="en-US" sz="2000" dirty="0" smtClean="0"/>
              <a:t>驱动智慧教育的教育大数据深层结构挖掘及人机协同机制</a:t>
            </a:r>
            <a:endParaRPr lang="en-US" altLang="zh-CN" sz="2000" dirty="0" smtClean="0"/>
          </a:p>
          <a:p>
            <a:pPr marL="0" indent="0">
              <a:buFont typeface="Arial" panose="020B0604020202020204" pitchFamily="34" charset="0"/>
              <a:buNone/>
            </a:pPr>
            <a:r>
              <a:rPr lang="en-US" altLang="zh-CN" sz="2000" dirty="0" smtClean="0"/>
              <a:t>10.</a:t>
            </a:r>
            <a:r>
              <a:rPr lang="zh-CN" altLang="en-US" sz="2000" dirty="0" smtClean="0"/>
              <a:t>基于认知状态、兴趣关联与情感分析的交互教学行为与协同机理</a:t>
            </a:r>
            <a:endParaRPr lang="en-US" altLang="zh-CN" sz="2000" dirty="0" smtClean="0"/>
          </a:p>
          <a:p>
            <a:pPr marL="0" indent="0">
              <a:buFont typeface="Arial" panose="020B0604020202020204" pitchFamily="34" charset="0"/>
              <a:buNone/>
            </a:pPr>
            <a:r>
              <a:rPr lang="en-US" altLang="zh-CN" sz="2000" dirty="0" smtClean="0"/>
              <a:t>11.</a:t>
            </a:r>
            <a:r>
              <a:rPr lang="zh-CN" altLang="zh-CN" sz="2000" dirty="0" smtClean="0"/>
              <a:t>适应性学习技术促进个性化学习的机理研究</a:t>
            </a:r>
            <a:endParaRPr lang="en-US" altLang="zh-CN" sz="2000" dirty="0" smtClean="0"/>
          </a:p>
          <a:p>
            <a:pPr marL="0" indent="0">
              <a:buFont typeface="Arial" panose="020B0604020202020204" pitchFamily="34" charset="0"/>
              <a:buNone/>
            </a:pPr>
            <a:r>
              <a:rPr lang="en-US" altLang="zh-CN" sz="2000" dirty="0" smtClean="0"/>
              <a:t>12.</a:t>
            </a:r>
            <a:r>
              <a:rPr lang="zh-CN" altLang="zh-CN" sz="2000" dirty="0" smtClean="0"/>
              <a:t>协作学习（含讨论）的人机融合环境支持技术</a:t>
            </a:r>
            <a:endParaRPr lang="en-US" altLang="zh-CN" sz="2000" dirty="0" smtClean="0"/>
          </a:p>
          <a:p>
            <a:pPr marL="0" indent="0">
              <a:buFont typeface="Arial" panose="020B0604020202020204" pitchFamily="34" charset="0"/>
              <a:buNone/>
            </a:pPr>
            <a:r>
              <a:rPr lang="en-US" altLang="zh-CN" sz="2000" dirty="0" smtClean="0"/>
              <a:t>13.</a:t>
            </a:r>
            <a:r>
              <a:rPr lang="zh-CN" altLang="en-US" sz="2000" dirty="0" smtClean="0"/>
              <a:t>基于个性化学习的学习资源自动化生产方法与技术</a:t>
            </a:r>
            <a:endParaRPr lang="en-US" altLang="zh-CN" sz="2000" dirty="0" smtClean="0"/>
          </a:p>
          <a:p>
            <a:pPr marL="0" indent="0">
              <a:buFont typeface="Arial" panose="020B0604020202020204" pitchFamily="34" charset="0"/>
              <a:buNone/>
            </a:pPr>
            <a:r>
              <a:rPr lang="en-US" altLang="zh-CN" sz="2000" dirty="0" smtClean="0"/>
              <a:t>14.</a:t>
            </a:r>
            <a:r>
              <a:rPr lang="zh-CN" altLang="zh-CN" sz="2000" dirty="0" smtClean="0"/>
              <a:t>多源跨域教育知识图谱学习方法</a:t>
            </a:r>
            <a:endParaRPr lang="en-US" altLang="zh-CN" sz="2000" dirty="0" smtClean="0"/>
          </a:p>
          <a:p>
            <a:pPr marL="0" indent="0">
              <a:buFont typeface="Arial" panose="020B0604020202020204" pitchFamily="34" charset="0"/>
              <a:buNone/>
            </a:pPr>
            <a:r>
              <a:rPr lang="en-US" altLang="zh-CN" sz="2000" dirty="0" smtClean="0"/>
              <a:t>15.</a:t>
            </a:r>
            <a:r>
              <a:rPr lang="zh-CN" altLang="zh-CN" sz="2000" dirty="0" smtClean="0"/>
              <a:t>面向教育资源共享的教育资源知识产权保护和交易监管技术</a:t>
            </a:r>
            <a:endParaRPr lang="en-US" altLang="zh-CN" sz="2000" dirty="0" smtClean="0"/>
          </a:p>
          <a:p>
            <a:pPr marL="0" indent="0">
              <a:buFont typeface="Arial" panose="020B0604020202020204" pitchFamily="34" charset="0"/>
              <a:buNone/>
            </a:pPr>
            <a:r>
              <a:rPr lang="en-US" altLang="zh-CN" sz="2000" dirty="0" smtClean="0"/>
              <a:t>16.</a:t>
            </a:r>
            <a:r>
              <a:rPr lang="zh-CN" altLang="zh-CN" sz="2000" dirty="0" smtClean="0"/>
              <a:t>基于在线教育大数据的跨校、跨区域群体学习行为比较分析模型与技术</a:t>
            </a:r>
            <a:endParaRPr lang="en-US" altLang="zh-CN" sz="2000" dirty="0" smtClean="0"/>
          </a:p>
          <a:p>
            <a:pPr marL="0" indent="0">
              <a:buFont typeface="Arial" panose="020B0604020202020204" pitchFamily="34" charset="0"/>
              <a:buNone/>
            </a:pPr>
            <a:r>
              <a:rPr lang="en-US" altLang="zh-CN" sz="2000" dirty="0" smtClean="0"/>
              <a:t>17.</a:t>
            </a:r>
            <a:r>
              <a:rPr lang="zh-CN" altLang="en-US" sz="2000" dirty="0" smtClean="0"/>
              <a:t>基于</a:t>
            </a:r>
            <a:r>
              <a:rPr lang="en-US" altLang="zh-CN" sz="2000" dirty="0" smtClean="0"/>
              <a:t>STEM2.0</a:t>
            </a:r>
            <a:r>
              <a:rPr lang="zh-CN" altLang="en-US" sz="2000" dirty="0" smtClean="0"/>
              <a:t>的跨学科整合教育理论构建</a:t>
            </a:r>
            <a:endParaRPr lang="en-US" altLang="zh-CN" sz="2000" dirty="0" smtClean="0"/>
          </a:p>
          <a:p>
            <a:pPr marL="0" indent="0">
              <a:buFont typeface="Arial" panose="020B0604020202020204" pitchFamily="34" charset="0"/>
              <a:buNone/>
            </a:pPr>
            <a:endParaRPr lang="en-US" altLang="zh-CN"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归纳整理后的科学问题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图示 2"/>
          <p:cNvGraphicFramePr/>
          <p:nvPr/>
        </p:nvGraphicFramePr>
        <p:xfrm>
          <a:off x="370115" y="1491600"/>
          <a:ext cx="11527971" cy="486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719736" y="2884914"/>
            <a:ext cx="6948264" cy="769441"/>
          </a:xfrm>
          <a:prstGeom prst="rect">
            <a:avLst/>
          </a:prstGeom>
        </p:spPr>
        <p:txBody>
          <a:bodyPr wrap="square">
            <a:spAutoFit/>
          </a:bodyPr>
          <a:lstStyle/>
          <a:p>
            <a:pPr defTabSz="457200" eaLnBrk="0" hangingPunct="0">
              <a:defRPr/>
            </a:pPr>
            <a:r>
              <a:rPr lang="zh-CN" altLang="en-US" sz="4400" b="1" dirty="0" smtClean="0">
                <a:solidFill>
                  <a:schemeClr val="bg1"/>
                </a:solidFill>
                <a:latin typeface="黑体" panose="02010609060101010101" pitchFamily="49" charset="-122"/>
                <a:ea typeface="黑体" panose="02010609060101010101" pitchFamily="49" charset="-122"/>
              </a:rPr>
              <a:t>第</a:t>
            </a:r>
            <a:r>
              <a:rPr lang="en-US" altLang="zh-CN" sz="4400" b="1" dirty="0" smtClean="0">
                <a:solidFill>
                  <a:schemeClr val="bg1"/>
                </a:solidFill>
                <a:latin typeface="黑体" panose="02010609060101010101" pitchFamily="49" charset="-122"/>
                <a:ea typeface="黑体" panose="02010609060101010101" pitchFamily="49" charset="-122"/>
              </a:rPr>
              <a:t>4</a:t>
            </a:r>
            <a:r>
              <a:rPr lang="zh-CN" altLang="en-US" sz="4400" b="1" dirty="0" smtClean="0">
                <a:solidFill>
                  <a:schemeClr val="bg1"/>
                </a:solidFill>
                <a:latin typeface="黑体" panose="02010609060101010101" pitchFamily="49" charset="-122"/>
                <a:ea typeface="黑体" panose="02010609060101010101" pitchFamily="49" charset="-122"/>
              </a:rPr>
              <a:t>组：教育大数据</a:t>
            </a:r>
            <a:endParaRPr lang="zh-CN" altLang="en-US" sz="4400" cap="all" dirty="0">
              <a:ln w="9000" cmpd="sng">
                <a:solidFill>
                  <a:srgbClr val="4BACC6">
                    <a:lumMod val="50000"/>
                  </a:srgbClr>
                </a:solidFill>
                <a:prstDash val="solid"/>
              </a:ln>
              <a:solidFill>
                <a:schemeClr val="bg1"/>
              </a:soli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5</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参与人员（</a:t>
            </a:r>
            <a:r>
              <a:rPr lang="en-US" altLang="zh-CN" dirty="0" smtClean="0"/>
              <a:t>18</a:t>
            </a:r>
            <a:r>
              <a:rPr lang="zh-CN" altLang="en-US" dirty="0" smtClean="0"/>
              <a:t>人）</a:t>
            </a:r>
            <a:endParaRPr lang="zh-CN" altLang="en-US" dirty="0"/>
          </a:p>
        </p:txBody>
      </p:sp>
      <p:sp>
        <p:nvSpPr>
          <p:cNvPr id="3" name="内容占位符 2"/>
          <p:cNvSpPr>
            <a:spLocks noGrp="1"/>
          </p:cNvSpPr>
          <p:nvPr>
            <p:ph idx="1"/>
          </p:nvPr>
        </p:nvSpPr>
        <p:spPr>
          <a:xfrm>
            <a:off x="1946018" y="1904800"/>
            <a:ext cx="8823582" cy="2568877"/>
          </a:xfrm>
        </p:spPr>
        <p:txBody>
          <a:bodyPr>
            <a:normAutofit lnSpcReduction="10000"/>
          </a:bodyPr>
          <a:lstStyle/>
          <a:p>
            <a:pPr marL="0" indent="0">
              <a:buNone/>
            </a:pPr>
            <a:r>
              <a:rPr lang="zh-CN" altLang="en-US" sz="3600" dirty="0" smtClean="0">
                <a:latin typeface="微软雅黑" panose="020B0503020204020204" charset="-122"/>
              </a:rPr>
              <a:t>杨宗凯 </a:t>
            </a:r>
            <a:r>
              <a:rPr lang="en-US" altLang="zh-CN" sz="3600" dirty="0" smtClean="0">
                <a:latin typeface="微软雅黑" panose="020B0503020204020204" charset="-122"/>
              </a:rPr>
              <a:t> </a:t>
            </a:r>
            <a:r>
              <a:rPr lang="zh-CN" altLang="en-US" sz="3600" dirty="0" smtClean="0">
                <a:latin typeface="微软雅黑" panose="020B0503020204020204" charset="-122"/>
              </a:rPr>
              <a:t>胡祥恩 </a:t>
            </a:r>
            <a:r>
              <a:rPr lang="en-US" altLang="zh-CN" sz="3600" dirty="0" smtClean="0">
                <a:latin typeface="微软雅黑" panose="020B0503020204020204" charset="-122"/>
              </a:rPr>
              <a:t> </a:t>
            </a:r>
            <a:r>
              <a:rPr lang="zh-CN" altLang="en-US" sz="3600" dirty="0" smtClean="0">
                <a:latin typeface="微软雅黑" panose="020B0503020204020204" charset="-122"/>
              </a:rPr>
              <a:t>狄增</a:t>
            </a:r>
            <a:r>
              <a:rPr lang="zh-CN" altLang="en-US" sz="3600" dirty="0">
                <a:latin typeface="微软雅黑" panose="020B0503020204020204" charset="-122"/>
              </a:rPr>
              <a:t>如 </a:t>
            </a:r>
            <a:r>
              <a:rPr lang="en-US" altLang="zh-CN" sz="3600" dirty="0" smtClean="0">
                <a:latin typeface="微软雅黑" panose="020B0503020204020204" charset="-122"/>
              </a:rPr>
              <a:t> </a:t>
            </a:r>
            <a:r>
              <a:rPr lang="zh-CN" altLang="en-US" sz="3600" dirty="0" smtClean="0">
                <a:latin typeface="微软雅黑" panose="020B0503020204020204" charset="-122"/>
              </a:rPr>
              <a:t>武法</a:t>
            </a:r>
            <a:r>
              <a:rPr lang="zh-CN" altLang="en-US" sz="3600" dirty="0">
                <a:latin typeface="微软雅黑" panose="020B0503020204020204" charset="-122"/>
              </a:rPr>
              <a:t>提 </a:t>
            </a:r>
            <a:r>
              <a:rPr lang="en-US" altLang="zh-CN" sz="3600" dirty="0" smtClean="0">
                <a:latin typeface="微软雅黑" panose="020B0503020204020204" charset="-122"/>
              </a:rPr>
              <a:t> </a:t>
            </a:r>
            <a:r>
              <a:rPr lang="zh-CN" altLang="en-US" sz="3600" dirty="0" smtClean="0">
                <a:latin typeface="微软雅黑" panose="020B0503020204020204" charset="-122"/>
              </a:rPr>
              <a:t>吴  </a:t>
            </a:r>
            <a:r>
              <a:rPr lang="zh-CN" altLang="en-US" sz="3600" dirty="0">
                <a:latin typeface="微软雅黑" panose="020B0503020204020204" charset="-122"/>
              </a:rPr>
              <a:t>飞 </a:t>
            </a:r>
            <a:endParaRPr lang="en-US" altLang="zh-CN" sz="3600" dirty="0" smtClean="0">
              <a:latin typeface="微软雅黑" panose="020B0503020204020204" charset="-122"/>
            </a:endParaRPr>
          </a:p>
          <a:p>
            <a:pPr marL="0" indent="0">
              <a:buNone/>
            </a:pPr>
            <a:r>
              <a:rPr lang="zh-CN" altLang="en-US" sz="3600" dirty="0" smtClean="0">
                <a:latin typeface="微软雅黑" panose="020B0503020204020204" charset="-122"/>
              </a:rPr>
              <a:t>陈  </a:t>
            </a:r>
            <a:r>
              <a:rPr lang="en-US" altLang="zh-CN" sz="3600" dirty="0" smtClean="0">
                <a:latin typeface="微软雅黑" panose="020B0503020204020204" charset="-122"/>
              </a:rPr>
              <a:t> </a:t>
            </a:r>
            <a:r>
              <a:rPr lang="zh-CN" altLang="en-US" sz="3600" dirty="0" smtClean="0">
                <a:latin typeface="微软雅黑" panose="020B0503020204020204" charset="-122"/>
              </a:rPr>
              <a:t>刚  </a:t>
            </a:r>
            <a:r>
              <a:rPr lang="en-US" altLang="zh-CN" sz="3600" dirty="0" smtClean="0">
                <a:latin typeface="微软雅黑" panose="020B0503020204020204" charset="-122"/>
              </a:rPr>
              <a:t> </a:t>
            </a:r>
            <a:r>
              <a:rPr lang="zh-CN" altLang="en-US" sz="3600" dirty="0" smtClean="0">
                <a:latin typeface="微软雅黑" panose="020B0503020204020204" charset="-122"/>
              </a:rPr>
              <a:t>张光</a:t>
            </a:r>
            <a:r>
              <a:rPr lang="zh-CN" altLang="en-US" sz="3600" dirty="0">
                <a:latin typeface="微软雅黑" panose="020B0503020204020204" charset="-122"/>
              </a:rPr>
              <a:t>新 </a:t>
            </a:r>
            <a:r>
              <a:rPr lang="en-US" altLang="zh-CN" sz="3600" dirty="0" smtClean="0">
                <a:latin typeface="微软雅黑" panose="020B0503020204020204" charset="-122"/>
              </a:rPr>
              <a:t> </a:t>
            </a:r>
            <a:r>
              <a:rPr lang="zh-CN" altLang="en-US" sz="3600" dirty="0" smtClean="0">
                <a:latin typeface="微软雅黑" panose="020B0503020204020204" charset="-122"/>
              </a:rPr>
              <a:t>陈国良 </a:t>
            </a:r>
            <a:r>
              <a:rPr lang="en-US" altLang="zh-CN" sz="3600" dirty="0" smtClean="0">
                <a:latin typeface="微软雅黑" panose="020B0503020204020204" charset="-122"/>
              </a:rPr>
              <a:t> </a:t>
            </a:r>
            <a:r>
              <a:rPr lang="zh-CN" altLang="en-US" sz="3600" dirty="0" smtClean="0">
                <a:latin typeface="微软雅黑" panose="020B0503020204020204" charset="-122"/>
              </a:rPr>
              <a:t>王志强 </a:t>
            </a:r>
            <a:r>
              <a:rPr lang="en-US" altLang="zh-CN" sz="3600" dirty="0" smtClean="0">
                <a:latin typeface="微软雅黑" panose="020B0503020204020204" charset="-122"/>
              </a:rPr>
              <a:t> </a:t>
            </a:r>
            <a:r>
              <a:rPr lang="zh-CN" altLang="en-US" sz="3600" dirty="0" smtClean="0">
                <a:latin typeface="微软雅黑" panose="020B0503020204020204" charset="-122"/>
              </a:rPr>
              <a:t>尹  </a:t>
            </a:r>
            <a:r>
              <a:rPr lang="zh-CN" altLang="en-US" sz="3600" dirty="0">
                <a:latin typeface="微软雅黑" panose="020B0503020204020204" charset="-122"/>
              </a:rPr>
              <a:t>刚 </a:t>
            </a:r>
            <a:endParaRPr lang="en-US" altLang="zh-CN" sz="3600" dirty="0" smtClean="0">
              <a:latin typeface="微软雅黑" panose="020B0503020204020204" charset="-122"/>
            </a:endParaRPr>
          </a:p>
          <a:p>
            <a:pPr marL="0" indent="0">
              <a:buNone/>
            </a:pPr>
            <a:r>
              <a:rPr lang="zh-CN" altLang="en-US" sz="3600" dirty="0" smtClean="0">
                <a:latin typeface="微软雅黑" panose="020B0503020204020204" charset="-122"/>
              </a:rPr>
              <a:t>汪</a:t>
            </a:r>
            <a:r>
              <a:rPr lang="zh-CN" altLang="en-US" sz="3600" dirty="0">
                <a:latin typeface="微软雅黑" panose="020B0503020204020204" charset="-122"/>
              </a:rPr>
              <a:t>小帆 </a:t>
            </a:r>
            <a:r>
              <a:rPr lang="en-US" altLang="zh-CN" sz="3600" dirty="0" smtClean="0">
                <a:latin typeface="微软雅黑" panose="020B0503020204020204" charset="-122"/>
              </a:rPr>
              <a:t>  </a:t>
            </a:r>
            <a:r>
              <a:rPr lang="zh-CN" altLang="en-US" sz="3600" dirty="0" smtClean="0">
                <a:latin typeface="微软雅黑" panose="020B0503020204020204" charset="-122"/>
              </a:rPr>
              <a:t>熊  </a:t>
            </a:r>
            <a:r>
              <a:rPr lang="en-US" altLang="zh-CN" sz="3600" dirty="0" smtClean="0">
                <a:latin typeface="微软雅黑" panose="020B0503020204020204" charset="-122"/>
              </a:rPr>
              <a:t> </a:t>
            </a:r>
            <a:r>
              <a:rPr lang="zh-CN" altLang="en-US" sz="3600" dirty="0" smtClean="0">
                <a:latin typeface="微软雅黑" panose="020B0503020204020204" charset="-122"/>
              </a:rPr>
              <a:t>璋 </a:t>
            </a:r>
            <a:r>
              <a:rPr lang="en-US" altLang="zh-CN" sz="3600" dirty="0" smtClean="0">
                <a:latin typeface="微软雅黑" panose="020B0503020204020204" charset="-122"/>
              </a:rPr>
              <a:t> </a:t>
            </a:r>
            <a:r>
              <a:rPr lang="zh-CN" altLang="en-US" sz="3600" dirty="0" smtClean="0">
                <a:latin typeface="微软雅黑" panose="020B0503020204020204" charset="-122"/>
              </a:rPr>
              <a:t>彭智勇 </a:t>
            </a:r>
            <a:r>
              <a:rPr lang="en-US" altLang="zh-CN" sz="3600" dirty="0" smtClean="0">
                <a:latin typeface="微软雅黑" panose="020B0503020204020204" charset="-122"/>
              </a:rPr>
              <a:t> </a:t>
            </a:r>
            <a:r>
              <a:rPr lang="zh-CN" altLang="en-US" sz="3600" dirty="0" smtClean="0">
                <a:latin typeface="微软雅黑" panose="020B0503020204020204" charset="-122"/>
              </a:rPr>
              <a:t>陈志强 </a:t>
            </a:r>
            <a:r>
              <a:rPr lang="en-US" altLang="zh-CN" sz="3600" dirty="0" smtClean="0">
                <a:latin typeface="微软雅黑" panose="020B0503020204020204" charset="-122"/>
              </a:rPr>
              <a:t> </a:t>
            </a:r>
            <a:r>
              <a:rPr lang="zh-CN" altLang="en-US" sz="3600" dirty="0" smtClean="0">
                <a:latin typeface="微软雅黑" panose="020B0503020204020204" charset="-122"/>
              </a:rPr>
              <a:t>李  </a:t>
            </a:r>
            <a:r>
              <a:rPr lang="zh-CN" altLang="en-US" sz="3600" dirty="0">
                <a:latin typeface="微软雅黑" panose="020B0503020204020204" charset="-122"/>
              </a:rPr>
              <a:t>廉 </a:t>
            </a:r>
            <a:endParaRPr lang="en-US" altLang="zh-CN" sz="3600" dirty="0" smtClean="0">
              <a:latin typeface="微软雅黑" panose="020B0503020204020204" charset="-122"/>
            </a:endParaRPr>
          </a:p>
          <a:p>
            <a:pPr marL="0" indent="0">
              <a:buNone/>
            </a:pPr>
            <a:r>
              <a:rPr lang="zh-CN" altLang="en-US" sz="3600" dirty="0">
                <a:latin typeface="微软雅黑" panose="020B0503020204020204" charset="-122"/>
              </a:rPr>
              <a:t>刘三女</a:t>
            </a:r>
            <a:r>
              <a:rPr lang="zh-CN" altLang="en-US" sz="3600" dirty="0" smtClean="0">
                <a:latin typeface="微软雅黑" panose="020B0503020204020204" charset="-122"/>
              </a:rPr>
              <a:t>牙 </a:t>
            </a:r>
            <a:r>
              <a:rPr lang="en-US" altLang="zh-CN" sz="3600" dirty="0" smtClean="0">
                <a:latin typeface="微软雅黑" panose="020B0503020204020204" charset="-122"/>
              </a:rPr>
              <a:t> </a:t>
            </a:r>
            <a:r>
              <a:rPr lang="zh-CN" altLang="en-US" sz="3600" dirty="0" smtClean="0">
                <a:latin typeface="微软雅黑" panose="020B0503020204020204" charset="-122"/>
              </a:rPr>
              <a:t>孙建文 </a:t>
            </a:r>
            <a:r>
              <a:rPr lang="en-US" altLang="zh-CN" sz="3600" dirty="0" smtClean="0">
                <a:latin typeface="微软雅黑" panose="020B0503020204020204" charset="-122"/>
              </a:rPr>
              <a:t> </a:t>
            </a:r>
            <a:r>
              <a:rPr lang="zh-CN" altLang="en-US" sz="3600" dirty="0" smtClean="0">
                <a:latin typeface="微软雅黑" panose="020B0503020204020204" charset="-122"/>
              </a:rPr>
              <a:t>李卿</a:t>
            </a:r>
            <a:endParaRPr lang="zh-CN" altLang="en-US" sz="3600" dirty="0">
              <a:latin typeface="微软雅黑" panose="020B0503020204020204" charset="-122"/>
            </a:endParaRPr>
          </a:p>
          <a:p>
            <a:pPr marL="0" indent="0">
              <a:buNone/>
            </a:pPr>
            <a:endParaRPr lang="zh-CN" altLang="en-US" sz="3600" dirty="0">
              <a:latin typeface="微软雅黑" panose="020B0503020204020204" charset="-122"/>
            </a:endParaRPr>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教育大数据</a:t>
            </a:r>
          </a:p>
        </p:txBody>
      </p:sp>
      <p:graphicFrame>
        <p:nvGraphicFramePr>
          <p:cNvPr id="6" name="表格 5"/>
          <p:cNvGraphicFramePr>
            <a:graphicFrameLocks noGrp="1"/>
          </p:cNvGraphicFramePr>
          <p:nvPr/>
        </p:nvGraphicFramePr>
        <p:xfrm>
          <a:off x="7521263" y="940115"/>
          <a:ext cx="3236086" cy="5505450"/>
        </p:xfrm>
        <a:graphic>
          <a:graphicData uri="http://schemas.openxmlformats.org/drawingml/2006/table">
            <a:tbl>
              <a:tblPr firstRow="1" firstCol="1" bandRow="1">
                <a:tableStyleId>{5C22544A-7EE6-4342-B048-85BDC9FD1C3A}</a:tableStyleId>
              </a:tblPr>
              <a:tblGrid>
                <a:gridCol w="1331086"/>
                <a:gridCol w="952500"/>
                <a:gridCol w="952500"/>
              </a:tblGrid>
              <a:tr h="0">
                <a:tc>
                  <a:txBody>
                    <a:bodyPr/>
                    <a:lstStyle/>
                    <a:p>
                      <a:pPr>
                        <a:spcAft>
                          <a:spcPts val="0"/>
                        </a:spcAft>
                      </a:pPr>
                      <a:r>
                        <a:rPr lang="zh-CN" sz="2000" dirty="0" smtClean="0">
                          <a:effectLst/>
                        </a:rPr>
                        <a:t>关键词</a:t>
                      </a:r>
                      <a:r>
                        <a:rPr lang="en-US" altLang="zh-CN" sz="2000" dirty="0" smtClean="0">
                          <a:effectLst/>
                        </a:rPr>
                        <a:t>16</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zh-CN" sz="2000">
                          <a:effectLst/>
                        </a:rPr>
                        <a:t>词频</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zh-CN" sz="2000">
                          <a:effectLst/>
                        </a:rPr>
                        <a:t>权重</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数据</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291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1.0000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大数据</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153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0.9716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共同体</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56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0.8816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模型</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53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0.8544</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计算机</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58</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0.8457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资源</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60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0.8400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计算</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49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0.8323</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知识</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45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0.8166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素养</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0.8127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交互</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0.8006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思维</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0.7946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规律</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0.7836</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智能</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0.7799</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个性化</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25</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0.7787</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网络</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32</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0.7781</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r h="0">
                <a:tc>
                  <a:txBody>
                    <a:bodyPr/>
                    <a:lstStyle/>
                    <a:p>
                      <a:pPr>
                        <a:spcAft>
                          <a:spcPts val="0"/>
                        </a:spcAft>
                      </a:pPr>
                      <a:r>
                        <a:rPr lang="zh-CN" sz="2000">
                          <a:effectLst/>
                        </a:rPr>
                        <a:t>人工智能</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a:effectLst/>
                        </a:rPr>
                        <a:t>20</a:t>
                      </a:r>
                      <a:endParaRPr lang="zh-CN" sz="200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c>
                  <a:txBody>
                    <a:bodyPr/>
                    <a:lstStyle/>
                    <a:p>
                      <a:pPr>
                        <a:spcAft>
                          <a:spcPts val="0"/>
                        </a:spcAft>
                      </a:pPr>
                      <a:r>
                        <a:rPr lang="en-US" sz="2000" dirty="0">
                          <a:effectLst/>
                        </a:rPr>
                        <a:t>0.7763</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9525" anchor="ctr"/>
                </a:tc>
              </a:tr>
            </a:tbl>
          </a:graphicData>
        </a:graphic>
      </p:graphicFrame>
      <p:grpSp>
        <p:nvGrpSpPr>
          <p:cNvPr id="8" name="组合 7"/>
          <p:cNvGrpSpPr/>
          <p:nvPr/>
        </p:nvGrpSpPr>
        <p:grpSpPr>
          <a:xfrm>
            <a:off x="588077" y="1446747"/>
            <a:ext cx="5960660" cy="4760870"/>
            <a:chOff x="588077" y="1446747"/>
            <a:chExt cx="5960660" cy="4760870"/>
          </a:xfrm>
        </p:grpSpPr>
        <p:pic>
          <p:nvPicPr>
            <p:cNvPr id="5" name="图片 4"/>
            <p:cNvPicPr>
              <a:picLocks noChangeAspect="1"/>
            </p:cNvPicPr>
            <p:nvPr/>
          </p:nvPicPr>
          <p:blipFill>
            <a:blip r:embed="rId2"/>
            <a:stretch>
              <a:fillRect/>
            </a:stretch>
          </p:blipFill>
          <p:spPr>
            <a:xfrm>
              <a:off x="588077" y="1446747"/>
              <a:ext cx="5960660" cy="4760870"/>
            </a:xfrm>
            <a:prstGeom prst="rect">
              <a:avLst/>
            </a:prstGeom>
          </p:spPr>
        </p:pic>
        <p:pic>
          <p:nvPicPr>
            <p:cNvPr id="7" name="图片 6"/>
            <p:cNvPicPr>
              <a:picLocks noChangeAspect="1"/>
            </p:cNvPicPr>
            <p:nvPr/>
          </p:nvPicPr>
          <p:blipFill>
            <a:blip r:embed="rId3"/>
            <a:stretch>
              <a:fillRect/>
            </a:stretch>
          </p:blipFill>
          <p:spPr>
            <a:xfrm>
              <a:off x="4780451" y="5628067"/>
              <a:ext cx="1309959" cy="425002"/>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专家提议的科学问题</a:t>
            </a:r>
            <a:endParaRPr lang="zh-CN" altLang="en-US" dirty="0"/>
          </a:p>
        </p:txBody>
      </p:sp>
      <p:sp>
        <p:nvSpPr>
          <p:cNvPr id="3" name="内容占位符 2"/>
          <p:cNvSpPr>
            <a:spLocks noGrp="1"/>
          </p:cNvSpPr>
          <p:nvPr>
            <p:ph idx="1"/>
          </p:nvPr>
        </p:nvSpPr>
        <p:spPr>
          <a:xfrm>
            <a:off x="781228" y="1305382"/>
            <a:ext cx="10972800" cy="2902857"/>
          </a:xfrm>
        </p:spPr>
        <p:txBody>
          <a:bodyPr numCol="2" spcCol="720000">
            <a:normAutofit fontScale="92500"/>
          </a:bodyPr>
          <a:lstStyle/>
          <a:p>
            <a:pPr marL="514350" lvl="0" indent="-514350">
              <a:buFont typeface="+mj-lt"/>
              <a:buAutoNum type="arabicPeriod"/>
            </a:pPr>
            <a:r>
              <a:rPr lang="zh-CN" altLang="zh-CN" sz="2000" dirty="0"/>
              <a:t>大数据支撑的个性化教育理论与方法</a:t>
            </a:r>
          </a:p>
          <a:p>
            <a:pPr marL="514350" lvl="0" indent="-514350">
              <a:buFont typeface="+mj-lt"/>
              <a:buAutoNum type="arabicPeriod"/>
            </a:pPr>
            <a:r>
              <a:rPr lang="zh-CN" altLang="zh-CN" sz="2000" dirty="0"/>
              <a:t>基于教育大数据的在线学习共同体管理与分析</a:t>
            </a:r>
          </a:p>
          <a:p>
            <a:pPr marL="514350" lvl="0" indent="-514350">
              <a:buFont typeface="+mj-lt"/>
              <a:buAutoNum type="arabicPeriod"/>
            </a:pPr>
            <a:r>
              <a:rPr lang="zh-CN" altLang="zh-CN" sz="2000" dirty="0"/>
              <a:t>基于教育大数据的学习习惯动力学</a:t>
            </a:r>
          </a:p>
          <a:p>
            <a:pPr marL="514350" indent="-514350">
              <a:buFont typeface="+mj-lt"/>
              <a:buAutoNum type="arabicPeriod"/>
            </a:pPr>
            <a:r>
              <a:rPr lang="zh-CN" altLang="en-US" sz="2000" dirty="0"/>
              <a:t>想法流的产生、传播模式及对行为的影响</a:t>
            </a:r>
            <a:endParaRPr lang="en-US" altLang="zh-CN" sz="2000" dirty="0"/>
          </a:p>
          <a:p>
            <a:pPr marL="514350" lvl="0" indent="-514350">
              <a:buFont typeface="+mj-lt"/>
              <a:buAutoNum type="arabicPeriod"/>
            </a:pPr>
            <a:r>
              <a:rPr lang="zh-CN" altLang="zh-CN" sz="2000" dirty="0" smtClean="0"/>
              <a:t>学习</a:t>
            </a:r>
            <a:r>
              <a:rPr lang="zh-CN" altLang="zh-CN" sz="2000" dirty="0"/>
              <a:t>者群体动力学</a:t>
            </a:r>
          </a:p>
          <a:p>
            <a:pPr marL="514350" lvl="0" indent="-514350">
              <a:buFont typeface="+mj-lt"/>
              <a:buAutoNum type="arabicPeriod"/>
            </a:pPr>
            <a:r>
              <a:rPr lang="zh-CN" altLang="zh-CN" sz="2000" dirty="0"/>
              <a:t>学习者分析与建模</a:t>
            </a:r>
          </a:p>
          <a:p>
            <a:pPr marL="514350" lvl="0" indent="-514350">
              <a:buFont typeface="+mj-lt"/>
              <a:buAutoNum type="arabicPeriod"/>
            </a:pPr>
            <a:r>
              <a:rPr lang="zh-CN" altLang="zh-CN" sz="2000" dirty="0"/>
              <a:t>多场景教育大数据感知与融合</a:t>
            </a:r>
          </a:p>
          <a:p>
            <a:pPr marL="514350" lvl="0" indent="-514350">
              <a:buFont typeface="+mj-lt"/>
              <a:buAutoNum type="arabicPeriod"/>
            </a:pPr>
            <a:r>
              <a:rPr lang="zh-CN" altLang="zh-CN" sz="2000" dirty="0"/>
              <a:t>数据驱动的教育资源供给与优化</a:t>
            </a:r>
          </a:p>
          <a:p>
            <a:pPr marL="514350" lvl="0" indent="-514350">
              <a:buFont typeface="+mj-lt"/>
              <a:buAutoNum type="arabicPeriod"/>
            </a:pPr>
            <a:r>
              <a:rPr lang="zh-CN" altLang="zh-CN" sz="2000" dirty="0"/>
              <a:t>数据驱动的信息素养与计算思维培养方法</a:t>
            </a:r>
          </a:p>
          <a:p>
            <a:pPr marL="514350" lvl="0" indent="-514350">
              <a:buFont typeface="+mj-lt"/>
              <a:buAutoNum type="arabicPeriod"/>
            </a:pPr>
            <a:r>
              <a:rPr lang="zh-CN" altLang="zh-CN" sz="2000" dirty="0"/>
              <a:t>基于计算与数据的认知模式与知识表达</a:t>
            </a:r>
          </a:p>
          <a:p>
            <a:pPr marL="514350" lvl="0" indent="-514350">
              <a:buFont typeface="+mj-lt"/>
              <a:buAutoNum type="arabicPeriod"/>
            </a:pPr>
            <a:r>
              <a:rPr lang="zh-CN" altLang="zh-CN" sz="2000" dirty="0"/>
              <a:t>数据驱动的教育智能计算</a:t>
            </a:r>
          </a:p>
          <a:p>
            <a:pPr marL="514350" lvl="0" indent="-514350">
              <a:buFont typeface="+mj-lt"/>
              <a:buAutoNum type="arabicPeriod"/>
            </a:pPr>
            <a:r>
              <a:rPr lang="zh-CN" altLang="zh-CN" sz="2000" dirty="0"/>
              <a:t>新型人技交互学习环境</a:t>
            </a:r>
          </a:p>
          <a:p>
            <a:pPr marL="514350" lvl="0" indent="-514350">
              <a:buFont typeface="+mj-lt"/>
              <a:buAutoNum type="arabicPeriod"/>
            </a:pPr>
            <a:r>
              <a:rPr lang="zh-CN" altLang="zh-CN" sz="2000" dirty="0"/>
              <a:t>数据驱动的教育</a:t>
            </a:r>
            <a:r>
              <a:rPr lang="zh-CN" altLang="zh-CN" sz="2000" dirty="0" smtClean="0"/>
              <a:t>评价</a:t>
            </a:r>
            <a:endParaRPr lang="en-US" altLang="zh-CN" sz="2000" dirty="0" smtClean="0"/>
          </a:p>
          <a:p>
            <a:pPr marL="514350" lvl="0" indent="-514350">
              <a:buFont typeface="+mj-lt"/>
              <a:buAutoNum type="arabicPeriod"/>
            </a:pPr>
            <a:r>
              <a:rPr lang="zh-CN" altLang="en-US" sz="2000" dirty="0" smtClean="0"/>
              <a:t>智能化群体学习理论与方法</a:t>
            </a:r>
            <a:endParaRPr lang="en-US" altLang="zh-CN" sz="2000" dirty="0" smtClean="0"/>
          </a:p>
          <a:p>
            <a:pPr marL="514350" lvl="0" indent="-514350">
              <a:buFont typeface="+mj-lt"/>
              <a:buAutoNum type="arabicPeriod"/>
            </a:pPr>
            <a:r>
              <a:rPr lang="zh-CN" altLang="en-US" sz="2000" dirty="0" smtClean="0"/>
              <a:t>基于事件触发网络控制的教育大数据技术</a:t>
            </a:r>
            <a:endParaRPr lang="zh-CN" altLang="zh-CN" sz="2000"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归纳整理后的科学问题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0B0215-EF3F-4505-BB33-3BDD5F7E205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28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图示 4"/>
          <p:cNvGraphicFramePr/>
          <p:nvPr/>
        </p:nvGraphicFramePr>
        <p:xfrm>
          <a:off x="1474925" y="137311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19503" y="2930941"/>
            <a:ext cx="6948264" cy="769441"/>
          </a:xfrm>
          <a:prstGeom prst="rect">
            <a:avLst/>
          </a:prstGeom>
        </p:spPr>
        <p:txBody>
          <a:bodyPr wrap="square">
            <a:spAutoFit/>
          </a:bodyPr>
          <a:lstStyle/>
          <a:p>
            <a:pPr defTabSz="457200" eaLnBrk="0" hangingPunct="0">
              <a:defRPr/>
            </a:pPr>
            <a:r>
              <a:rPr lang="zh-CN" altLang="en-US" sz="4400" b="1" dirty="0" smtClean="0">
                <a:solidFill>
                  <a:schemeClr val="bg1"/>
                </a:solidFill>
                <a:latin typeface="黑体" panose="02010609060101010101" pitchFamily="49" charset="-122"/>
                <a:ea typeface="黑体" panose="02010609060101010101" pitchFamily="49" charset="-122"/>
              </a:rPr>
              <a:t>总结</a:t>
            </a:r>
            <a:endParaRPr lang="zh-CN" altLang="en-US" sz="4400" cap="all" dirty="0">
              <a:ln w="9000" cmpd="sng">
                <a:solidFill>
                  <a:srgbClr val="4BACC6">
                    <a:lumMod val="50000"/>
                  </a:srgbClr>
                </a:solidFill>
                <a:prstDash val="solid"/>
              </a:ln>
              <a:solidFill>
                <a:schemeClr val="bg1"/>
              </a:soli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6</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1670" y="0"/>
            <a:ext cx="10515600" cy="1325563"/>
          </a:xfrm>
        </p:spPr>
        <p:txBody>
          <a:bodyPr>
            <a:normAutofit/>
          </a:bodyPr>
          <a:lstStyle/>
          <a:p>
            <a:r>
              <a:rPr lang="zh-CN" altLang="en-US" sz="4000" b="1" dirty="0">
                <a:latin typeface="微软雅黑" panose="020B0503020204020204" charset="-122"/>
                <a:ea typeface="微软雅黑" panose="020B0503020204020204" charset="-122"/>
              </a:rPr>
              <a:t>基金委高文副主任</a:t>
            </a: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5660"/>
          <a:stretch>
            <a:fillRect/>
          </a:stretch>
        </p:blipFill>
        <p:spPr>
          <a:xfrm>
            <a:off x="514350" y="2203450"/>
            <a:ext cx="2333625" cy="3011805"/>
          </a:xfrm>
          <a:prstGeom prst="rect">
            <a:avLst/>
          </a:prstGeom>
          <a:ln>
            <a:noFill/>
          </a:ln>
          <a:effectLst>
            <a:outerShdw blurRad="292100" dist="139700" dir="2700000" algn="tl" rotWithShape="0">
              <a:srgbClr val="333333">
                <a:alpha val="65000"/>
              </a:srgbClr>
            </a:outerShdw>
          </a:effectLst>
        </p:spPr>
      </p:pic>
      <p:sp>
        <p:nvSpPr>
          <p:cNvPr id="22" name="矩形 21"/>
          <p:cNvSpPr/>
          <p:nvPr/>
        </p:nvSpPr>
        <p:spPr>
          <a:xfrm>
            <a:off x="3150235" y="2230755"/>
            <a:ext cx="8622665" cy="4165600"/>
          </a:xfrm>
          <a:prstGeom prst="rect">
            <a:avLst/>
          </a:prstGeom>
        </p:spPr>
        <p:txBody>
          <a:bodyPr wrap="square">
            <a:spAutoFit/>
          </a:bodyPr>
          <a:lstStyle/>
          <a:p>
            <a:pPr marL="457200" indent="-457200">
              <a:lnSpc>
                <a:spcPct val="120000"/>
              </a:lnSpc>
              <a:buFont typeface="Arial" panose="020B0604020202020204" pitchFamily="34" charset="0"/>
              <a:buChar char="•"/>
            </a:pPr>
            <a:r>
              <a:rPr lang="zh-CN" altLang="en-US" sz="2800" b="1" dirty="0">
                <a:latin typeface="微软雅黑" panose="020B0503020204020204" charset="-122"/>
                <a:ea typeface="微软雅黑" panose="020B0503020204020204" charset="-122"/>
              </a:rPr>
              <a:t>加强教育科学基础研究是推进教育创新的根本需求</a:t>
            </a:r>
          </a:p>
          <a:p>
            <a:pPr indent="0">
              <a:lnSpc>
                <a:spcPct val="120000"/>
              </a:lnSpc>
              <a:buNone/>
            </a:pPr>
            <a:r>
              <a:rPr lang="zh-CN" altLang="en-US" sz="2000" dirty="0">
                <a:latin typeface="微软雅黑" panose="020B0503020204020204" charset="-122"/>
                <a:ea typeface="微软雅黑" panose="020B0503020204020204" charset="-122"/>
              </a:rPr>
              <a:t>       （与教育部多次共同研究、中央领导高度肯定、基金委全面启动支持）</a:t>
            </a:r>
          </a:p>
          <a:p>
            <a:pPr marL="457200" indent="-457200" fontAlgn="auto">
              <a:lnSpc>
                <a:spcPct val="120000"/>
              </a:lnSpc>
              <a:spcBef>
                <a:spcPts val="1200"/>
              </a:spcBef>
              <a:buFont typeface="Arial" panose="020B0604020202020204" pitchFamily="34" charset="0"/>
              <a:buChar char="•"/>
            </a:pPr>
            <a:r>
              <a:rPr lang="zh-CN" altLang="en-US" sz="2800" b="1" dirty="0">
                <a:latin typeface="微软雅黑" panose="020B0503020204020204" charset="-122"/>
                <a:ea typeface="微软雅黑" panose="020B0503020204020204" charset="-122"/>
              </a:rPr>
              <a:t>教育科学基础研究需要系统部署、协同推进</a:t>
            </a:r>
          </a:p>
          <a:p>
            <a:pPr indent="0">
              <a:lnSpc>
                <a:spcPct val="120000"/>
              </a:lnSpc>
              <a:buNone/>
            </a:pPr>
            <a:r>
              <a:rPr lang="zh-CN" altLang="en-US" sz="2000" dirty="0">
                <a:latin typeface="微软雅黑" panose="020B0503020204020204" charset="-122"/>
                <a:ea typeface="微软雅黑" panose="020B0503020204020204" charset="-122"/>
                <a:sym typeface="+mn-ea"/>
              </a:rPr>
              <a:t>       （科教融合是大文章、应当加强顶层设计、系统部署，实现整体推进。基金委将在信息学部增设</a:t>
            </a:r>
            <a:r>
              <a:rPr lang="en-US" altLang="zh-CN" sz="2000" dirty="0">
                <a:latin typeface="微软雅黑" panose="020B0503020204020204" charset="-122"/>
                <a:ea typeface="微软雅黑" panose="020B0503020204020204" charset="-122"/>
                <a:sym typeface="+mn-ea"/>
              </a:rPr>
              <a:t>F0701</a:t>
            </a:r>
            <a:r>
              <a:rPr lang="zh-CN" altLang="en-US" sz="2000" dirty="0">
                <a:latin typeface="微软雅黑" panose="020B0503020204020204" charset="-122"/>
                <a:ea typeface="微软雅黑" panose="020B0503020204020204" charset="-122"/>
                <a:sym typeface="+mn-ea"/>
              </a:rPr>
              <a:t>申请代码，希望大家积极响应。）</a:t>
            </a:r>
            <a:endParaRPr lang="zh-CN" altLang="en-US" sz="2800" dirty="0">
              <a:latin typeface="微软雅黑" panose="020B0503020204020204" charset="-122"/>
              <a:ea typeface="微软雅黑" panose="020B0503020204020204" charset="-122"/>
            </a:endParaRPr>
          </a:p>
          <a:p>
            <a:pPr marL="457200" indent="-457200" fontAlgn="auto">
              <a:lnSpc>
                <a:spcPct val="120000"/>
              </a:lnSpc>
              <a:spcBef>
                <a:spcPts val="1200"/>
              </a:spcBef>
              <a:buFont typeface="Arial" panose="020B0604020202020204" pitchFamily="34" charset="0"/>
              <a:buChar char="•"/>
            </a:pPr>
            <a:r>
              <a:rPr lang="zh-CN" altLang="en-US" sz="2800" b="1" dirty="0">
                <a:latin typeface="微软雅黑" panose="020B0503020204020204" charset="-122"/>
                <a:ea typeface="微软雅黑" panose="020B0503020204020204" charset="-122"/>
              </a:rPr>
              <a:t>教育科学基础研究的关键在于深化学科交叉融合</a:t>
            </a:r>
          </a:p>
          <a:p>
            <a:pPr indent="0">
              <a:lnSpc>
                <a:spcPct val="120000"/>
              </a:lnSpc>
              <a:buNone/>
            </a:pPr>
            <a:r>
              <a:rPr lang="zh-CN" altLang="en-US" sz="2000" dirty="0">
                <a:latin typeface="微软雅黑" panose="020B0503020204020204" charset="-122"/>
                <a:ea typeface="微软雅黑" panose="020B0503020204020204" charset="-122"/>
                <a:sym typeface="+mn-ea"/>
              </a:rPr>
              <a:t>    （要各学科协力攻克教育创新中的关键科学问题，充分鼓励自然科学与人文社会科学等领域研究人员开展交叉研究，共同探索教育科学基础研究的新概念、新理论、新方法和新技术。）</a:t>
            </a:r>
            <a:endParaRPr lang="zh-CN" altLang="en-US" sz="2000" dirty="0">
              <a:latin typeface="微软雅黑" panose="020B0503020204020204" charset="-122"/>
              <a:ea typeface="微软雅黑" panose="020B0503020204020204" charset="-122"/>
            </a:endParaRPr>
          </a:p>
        </p:txBody>
      </p:sp>
      <p:sp>
        <p:nvSpPr>
          <p:cNvPr id="100" name="文本框 99"/>
          <p:cNvSpPr txBox="1"/>
          <p:nvPr/>
        </p:nvSpPr>
        <p:spPr>
          <a:xfrm>
            <a:off x="3332480" y="1189355"/>
            <a:ext cx="7844790" cy="829945"/>
          </a:xfrm>
          <a:prstGeom prst="rect">
            <a:avLst/>
          </a:prstGeom>
          <a:noFill/>
          <a:ln w="9525">
            <a:noFill/>
          </a:ln>
        </p:spPr>
        <p:txBody>
          <a:bodyPr wrap="square">
            <a:spAutoFit/>
          </a:bodyPr>
          <a:lstStyle/>
          <a:p>
            <a:pPr indent="0"/>
            <a:r>
              <a:rPr lang="zh-CN" altLang="en-US" sz="2400" b="1">
                <a:solidFill>
                  <a:srgbClr val="C00000"/>
                </a:solidFill>
                <a:latin typeface="微软雅黑" panose="020B0503020204020204" charset="-122"/>
                <a:ea typeface="微软雅黑" panose="020B0503020204020204" charset="-122"/>
                <a:cs typeface="仿宋_GB2312" panose="02010609030101010101" charset="-122"/>
              </a:rPr>
              <a:t>基金委在“十三五”规划中明确提出：“鼓励自然科学与人文社会科学交叉，探索支持教育科学研究。”</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在典型应用中提出</a:t>
            </a:r>
            <a:r>
              <a:rPr lang="en-US" altLang="zh-CN" dirty="0" smtClean="0"/>
              <a:t>16</a:t>
            </a:r>
            <a:r>
              <a:rPr lang="zh-CN" altLang="en-US" dirty="0" smtClean="0"/>
              <a:t>个研究问题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30</a:t>
            </a:fld>
            <a:endParaRPr lang="en-US">
              <a:solidFill>
                <a:prstClr val="black"/>
              </a:solidFill>
            </a:endParaRPr>
          </a:p>
        </p:txBody>
      </p:sp>
      <p:sp>
        <p:nvSpPr>
          <p:cNvPr id="5" name="矩形 4"/>
          <p:cNvSpPr/>
          <p:nvPr/>
        </p:nvSpPr>
        <p:spPr>
          <a:xfrm>
            <a:off x="119742" y="1360828"/>
            <a:ext cx="7119258" cy="4524315"/>
          </a:xfrm>
          <a:prstGeom prst="rect">
            <a:avLst/>
          </a:prstGeom>
        </p:spPr>
        <p:txBody>
          <a:bodyPr wrap="square">
            <a:spAutoFit/>
          </a:bodyPr>
          <a:lstStyle/>
          <a:p>
            <a:pPr marL="742950" lvl="1" indent="-285750" algn="just">
              <a:spcAft>
                <a:spcPts val="0"/>
              </a:spcAft>
              <a:buFont typeface="+mj-lt"/>
              <a:buAutoNum type="arabicPeriod"/>
              <a:tabLst>
                <a:tab pos="914400" algn="l"/>
              </a:tabLst>
            </a:pPr>
            <a:r>
              <a:rPr lang="en-US" altLang="zh-CN" kern="100" dirty="0">
                <a:latin typeface="微软雅黑" panose="020B0503020204020204" charset="-122"/>
                <a:ea typeface="微软雅黑" panose="020B0503020204020204" charset="-122"/>
                <a:cs typeface="Times New Roman" panose="02020603050405020304" pitchFamily="18" charset="0"/>
              </a:rPr>
              <a:t>STEM</a:t>
            </a:r>
            <a:r>
              <a:rPr lang="zh-CN" altLang="zh-CN" kern="100" dirty="0">
                <a:latin typeface="微软雅黑" panose="020B0503020204020204" charset="-122"/>
                <a:ea typeface="微软雅黑" panose="020B0503020204020204" charset="-122"/>
                <a:cs typeface="Times New Roman" panose="02020603050405020304" pitchFamily="18" charset="0"/>
              </a:rPr>
              <a:t>课程开发与评价</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教育游戏设计与开发</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信息技术儿童早期发展与基础教育中的应用</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信息技术在卓越教师培养中的应用</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基于人类认知规律的德育教育</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学习（教学）效果的自动化评价</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人工智能和大数据技术促进网络教育资源的发展与应用</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科教大数据建构与科技人力资源模型与技术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“人</a:t>
            </a:r>
            <a:r>
              <a:rPr lang="en-US" altLang="zh-CN" kern="100" dirty="0">
                <a:latin typeface="微软雅黑" panose="020B0503020204020204" charset="-122"/>
                <a:ea typeface="微软雅黑" panose="020B0503020204020204" charset="-122"/>
                <a:cs typeface="Times New Roman" panose="02020603050405020304" pitchFamily="18" charset="0"/>
              </a:rPr>
              <a:t>-</a:t>
            </a:r>
            <a:r>
              <a:rPr lang="zh-CN" altLang="zh-CN" kern="100" dirty="0">
                <a:latin typeface="微软雅黑" panose="020B0503020204020204" charset="-122"/>
                <a:ea typeface="微软雅黑" panose="020B0503020204020204" charset="-122"/>
                <a:cs typeface="Times New Roman" panose="02020603050405020304" pitchFamily="18" charset="0"/>
              </a:rPr>
              <a:t>人、人</a:t>
            </a:r>
            <a:r>
              <a:rPr lang="en-US" altLang="zh-CN" kern="100" dirty="0">
                <a:latin typeface="微软雅黑" panose="020B0503020204020204" charset="-122"/>
                <a:ea typeface="微软雅黑" panose="020B0503020204020204" charset="-122"/>
                <a:cs typeface="Times New Roman" panose="02020603050405020304" pitchFamily="18" charset="0"/>
              </a:rPr>
              <a:t>-</a:t>
            </a:r>
            <a:r>
              <a:rPr lang="zh-CN" altLang="zh-CN" kern="100" dirty="0">
                <a:latin typeface="微软雅黑" panose="020B0503020204020204" charset="-122"/>
                <a:ea typeface="微软雅黑" panose="020B0503020204020204" charset="-122"/>
                <a:cs typeface="Times New Roman" panose="02020603050405020304" pitchFamily="18" charset="0"/>
              </a:rPr>
              <a:t>机”交互探索模式下的在线智能学习方法</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教育共享服务量化评价模型和优化机制</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面向真实工程世界的工程教育仿真平台及虚拟现实环境构建</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个性化学习</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差异化教学</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精准化决策</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智能化服务</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信息素养与计算思维培养</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在技术方法层面提出</a:t>
            </a:r>
            <a:r>
              <a:rPr lang="en-US" altLang="zh-CN" dirty="0" smtClean="0"/>
              <a:t>14</a:t>
            </a:r>
            <a:r>
              <a:rPr lang="zh-CN" altLang="en-US" dirty="0" smtClean="0"/>
              <a:t>个研究问题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31</a:t>
            </a:fld>
            <a:endParaRPr lang="en-US">
              <a:solidFill>
                <a:prstClr val="black"/>
              </a:solidFill>
            </a:endParaRPr>
          </a:p>
        </p:txBody>
      </p:sp>
      <p:sp>
        <p:nvSpPr>
          <p:cNvPr id="5" name="矩形 4"/>
          <p:cNvSpPr/>
          <p:nvPr/>
        </p:nvSpPr>
        <p:spPr>
          <a:xfrm>
            <a:off x="664027" y="1561072"/>
            <a:ext cx="8436429" cy="3970318"/>
          </a:xfrm>
          <a:prstGeom prst="rect">
            <a:avLst/>
          </a:prstGeom>
        </p:spPr>
        <p:txBody>
          <a:bodyPr wrap="square">
            <a:spAutoFit/>
          </a:bodyPr>
          <a:lstStyle/>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脑功能、行为、生化等多模态数据标准、获取、融合及展现关键技术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多模态大数据平台构建</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学习行为、教育效能评估与反馈技术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基于大数据的个性化自适应教育</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大数据</a:t>
            </a:r>
            <a:r>
              <a:rPr lang="en-US" altLang="zh-CN" kern="100" dirty="0">
                <a:latin typeface="微软雅黑" panose="020B0503020204020204" charset="-122"/>
                <a:ea typeface="微软雅黑" panose="020B0503020204020204" charset="-122"/>
                <a:cs typeface="Times New Roman" panose="02020603050405020304" pitchFamily="18" charset="0"/>
              </a:rPr>
              <a:t>/</a:t>
            </a:r>
            <a:r>
              <a:rPr lang="zh-CN" altLang="zh-CN" kern="100" dirty="0">
                <a:latin typeface="微软雅黑" panose="020B0503020204020204" charset="-122"/>
                <a:ea typeface="微软雅黑" panose="020B0503020204020204" charset="-122"/>
                <a:cs typeface="Times New Roman" panose="02020603050405020304" pitchFamily="18" charset="0"/>
              </a:rPr>
              <a:t>人工智能支持的学习分析、干预</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协作学习（含讨论）的人机融合环境支持技术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基于个性化学习的学习资源自动化生产方法与技术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多源跨域教育知识图谱学习方法</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面向教育资源共享的教育资源知识产权保护和交易监管技术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基于在线教育大数据的跨校、跨区域群体学习行为比较分析模型与技术</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新型学习环境构建</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学习者建模与分析</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大规模在线开放课程</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自适应诊断与评测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在基础规律层面提出</a:t>
            </a:r>
            <a:r>
              <a:rPr lang="en-US" altLang="zh-CN" dirty="0" smtClean="0"/>
              <a:t>15</a:t>
            </a:r>
            <a:r>
              <a:rPr lang="zh-CN" altLang="en-US" dirty="0" smtClean="0"/>
              <a:t>个研究问题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32</a:t>
            </a:fld>
            <a:endParaRPr lang="en-US">
              <a:solidFill>
                <a:prstClr val="black"/>
              </a:solidFill>
            </a:endParaRPr>
          </a:p>
        </p:txBody>
      </p:sp>
      <p:sp>
        <p:nvSpPr>
          <p:cNvPr id="5" name="矩形 4"/>
          <p:cNvSpPr/>
          <p:nvPr/>
        </p:nvSpPr>
        <p:spPr>
          <a:xfrm>
            <a:off x="653142" y="1354243"/>
            <a:ext cx="7467601" cy="4247317"/>
          </a:xfrm>
          <a:prstGeom prst="rect">
            <a:avLst/>
          </a:prstGeom>
        </p:spPr>
        <p:txBody>
          <a:bodyPr wrap="square">
            <a:spAutoFit/>
          </a:bodyPr>
          <a:lstStyle/>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学习科学与神经教育学的理论与方法</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人的智能发展与评测</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认知与学习过程的多层次、多学科交叉</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教学交互的模式、进程机理及影响因素</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科创融合背景下知识生产重构</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科教融合背景下的协同知识建构机理</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高等教育认知过程的信息手段描述、规律及知识能力重构</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教育共享服务的规律探索</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驱动智慧教育的教育大数据深层结构挖掘及人机协同机制</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基于认知状态、兴趣关联与情感分析的交互教学行为与协同机理</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适应性学习技术促进个性化学习的机理研究</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基于</a:t>
            </a:r>
            <a:r>
              <a:rPr lang="en-US" altLang="zh-CN" kern="100" dirty="0">
                <a:latin typeface="微软雅黑" panose="020B0503020204020204" charset="-122"/>
                <a:ea typeface="微软雅黑" panose="020B0503020204020204" charset="-122"/>
                <a:cs typeface="Times New Roman" panose="02020603050405020304" pitchFamily="18" charset="0"/>
              </a:rPr>
              <a:t>STEM2.0</a:t>
            </a:r>
            <a:r>
              <a:rPr lang="zh-CN" altLang="zh-CN" kern="100" dirty="0">
                <a:latin typeface="微软雅黑" panose="020B0503020204020204" charset="-122"/>
                <a:ea typeface="微软雅黑" panose="020B0503020204020204" charset="-122"/>
                <a:cs typeface="Times New Roman" panose="02020603050405020304" pitchFamily="18" charset="0"/>
              </a:rPr>
              <a:t>的跨学科整合教育理论构建</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数字化环境下的学习机理</a:t>
            </a:r>
          </a:p>
          <a:p>
            <a:pPr marL="742950" lvl="1" indent="-285750" algn="just">
              <a:spcAft>
                <a:spcPts val="0"/>
              </a:spcAft>
              <a:buFont typeface="+mj-lt"/>
              <a:buAutoNum type="arabicPeriod"/>
              <a:tabLst>
                <a:tab pos="914400" algn="l"/>
              </a:tabLst>
            </a:pPr>
            <a:r>
              <a:rPr lang="zh-CN" altLang="zh-CN" kern="100" dirty="0">
                <a:latin typeface="微软雅黑" panose="020B0503020204020204" charset="-122"/>
                <a:ea typeface="微软雅黑" panose="020B0503020204020204" charset="-122"/>
                <a:cs typeface="Times New Roman" panose="02020603050405020304" pitchFamily="18" charset="0"/>
              </a:rPr>
              <a:t>学习者</a:t>
            </a:r>
            <a:r>
              <a:rPr lang="zh-CN" altLang="zh-CN" kern="100" dirty="0" smtClean="0">
                <a:latin typeface="微软雅黑" panose="020B0503020204020204" charset="-122"/>
                <a:ea typeface="微软雅黑" panose="020B0503020204020204" charset="-122"/>
                <a:cs typeface="Times New Roman" panose="02020603050405020304" pitchFamily="18" charset="0"/>
              </a:rPr>
              <a:t>群体动力学</a:t>
            </a:r>
            <a:endParaRPr lang="en-US" altLang="zh-CN" kern="100" dirty="0" smtClean="0">
              <a:latin typeface="微软雅黑" panose="020B0503020204020204" charset="-122"/>
              <a:ea typeface="微软雅黑" panose="020B0503020204020204" charset="-122"/>
              <a:cs typeface="Times New Roman" panose="02020603050405020304" pitchFamily="18" charset="0"/>
            </a:endParaRPr>
          </a:p>
          <a:p>
            <a:pPr marL="742950" lvl="1" indent="-285750" algn="just">
              <a:spcAft>
                <a:spcPts val="0"/>
              </a:spcAft>
              <a:buFont typeface="+mj-lt"/>
              <a:buAutoNum type="arabicPeriod"/>
              <a:tabLst>
                <a:tab pos="914400" algn="l"/>
              </a:tabLst>
            </a:pPr>
            <a:r>
              <a:rPr lang="zh-CN" altLang="zh-CN" dirty="0" smtClean="0">
                <a:latin typeface="微软雅黑" panose="020B0503020204020204" charset="-122"/>
                <a:ea typeface="微软雅黑" panose="020B0503020204020204" charset="-122"/>
                <a:cs typeface="Times New Roman" panose="02020603050405020304" pitchFamily="18" charset="0"/>
              </a:rPr>
              <a:t>教育</a:t>
            </a:r>
            <a:r>
              <a:rPr lang="zh-CN" altLang="zh-CN" dirty="0">
                <a:latin typeface="微软雅黑" panose="020B0503020204020204" charset="-122"/>
                <a:ea typeface="微软雅黑" panose="020B0503020204020204" charset="-122"/>
                <a:cs typeface="Times New Roman" panose="02020603050405020304" pitchFamily="18" charset="0"/>
              </a:rPr>
              <a:t>人技协同</a:t>
            </a:r>
            <a:r>
              <a:rPr lang="zh-CN" altLang="zh-CN" kern="100" dirty="0">
                <a:latin typeface="微软雅黑" panose="020B0503020204020204" charset="-122"/>
                <a:ea typeface="微软雅黑" panose="020B0503020204020204" charset="-122"/>
                <a:cs typeface="Times New Roman" panose="02020603050405020304" pitchFamily="18" charset="0"/>
              </a:rPr>
              <a:t>机制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全部摘要的词频分析</a:t>
            </a:r>
            <a:endParaRPr lang="zh-CN" altLang="en-US" dirty="0"/>
          </a:p>
        </p:txBody>
      </p:sp>
      <p:graphicFrame>
        <p:nvGraphicFramePr>
          <p:cNvPr id="6" name="表格 5"/>
          <p:cNvGraphicFramePr>
            <a:graphicFrameLocks noGrp="1"/>
          </p:cNvGraphicFramePr>
          <p:nvPr/>
        </p:nvGraphicFramePr>
        <p:xfrm>
          <a:off x="7281927" y="1249309"/>
          <a:ext cx="4128753" cy="4857750"/>
        </p:xfrm>
        <a:graphic>
          <a:graphicData uri="http://schemas.openxmlformats.org/drawingml/2006/table">
            <a:tbl>
              <a:tblPr firstRow="1" firstCol="1" bandRow="1">
                <a:tableStyleId>{5C22544A-7EE6-4342-B048-85BDC9FD1C3A}</a:tableStyleId>
              </a:tblPr>
              <a:tblGrid>
                <a:gridCol w="1376251"/>
                <a:gridCol w="1376251"/>
                <a:gridCol w="1376251"/>
              </a:tblGrid>
              <a:tr h="307897">
                <a:tc>
                  <a:txBody>
                    <a:bodyPr/>
                    <a:lstStyle/>
                    <a:p>
                      <a:pPr>
                        <a:spcAft>
                          <a:spcPts val="0"/>
                        </a:spcAft>
                      </a:pPr>
                      <a:r>
                        <a:rPr lang="zh-CN" sz="2000" dirty="0" smtClean="0">
                          <a:effectLst/>
                        </a:rPr>
                        <a:t>关键词</a:t>
                      </a:r>
                      <a:r>
                        <a:rPr lang="en-US" altLang="zh-CN" sz="2000" dirty="0" smtClean="0">
                          <a:effectLst/>
                        </a:rPr>
                        <a:t>14</a:t>
                      </a:r>
                      <a:endParaRPr lang="zh-CN" sz="2000" dirty="0">
                        <a:effectLst/>
                        <a:latin typeface="Times New Roman" panose="02020603050405020304" pitchFamily="18" charset="0"/>
                        <a:ea typeface="等线"/>
                      </a:endParaRPr>
                    </a:p>
                  </a:txBody>
                  <a:tcPr marL="9525" marR="9525" marT="9525" marB="9525" anchor="ctr"/>
                </a:tc>
                <a:tc>
                  <a:txBody>
                    <a:bodyPr/>
                    <a:lstStyle/>
                    <a:p>
                      <a:pPr>
                        <a:spcAft>
                          <a:spcPts val="0"/>
                        </a:spcAft>
                      </a:pPr>
                      <a:r>
                        <a:rPr lang="zh-CN" sz="2000">
                          <a:effectLst/>
                        </a:rPr>
                        <a:t>词频</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zh-CN" sz="2000">
                          <a:effectLst/>
                        </a:rPr>
                        <a:t>权重</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认知</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66</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1.0000</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知识</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67</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0.9627</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数据</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60</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0.9542</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创新</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54</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0.9449</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智能</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42</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0.9324</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dirty="0">
                          <a:effectLst/>
                        </a:rPr>
                        <a:t>计算机</a:t>
                      </a:r>
                      <a:endParaRPr lang="zh-CN" sz="2000" dirty="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45</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dirty="0">
                          <a:effectLst/>
                        </a:rPr>
                        <a:t>0.9260</a:t>
                      </a:r>
                      <a:endParaRPr lang="zh-CN" sz="2000" dirty="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环境</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49</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0.9237</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模式</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45</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0.9224</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资源</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47</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0.9219</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模型</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31</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0.8996</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个性化</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29</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0.8953</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规律</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30</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0.8910</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神经</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27</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0.8882</a:t>
                      </a:r>
                      <a:endParaRPr lang="zh-CN" sz="2000">
                        <a:effectLst/>
                        <a:latin typeface="Times New Roman" panose="02020603050405020304" pitchFamily="18" charset="0"/>
                        <a:ea typeface="等线"/>
                      </a:endParaRPr>
                    </a:p>
                  </a:txBody>
                  <a:tcPr marL="9525" marR="9525" marT="9525" marB="9525" anchor="ctr"/>
                </a:tc>
              </a:tr>
              <a:tr h="252135">
                <a:tc>
                  <a:txBody>
                    <a:bodyPr/>
                    <a:lstStyle/>
                    <a:p>
                      <a:pPr>
                        <a:spcAft>
                          <a:spcPts val="0"/>
                        </a:spcAft>
                      </a:pPr>
                      <a:r>
                        <a:rPr lang="zh-CN" sz="2000">
                          <a:effectLst/>
                        </a:rPr>
                        <a:t>设计</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a:effectLst/>
                        </a:rPr>
                        <a:t>35</a:t>
                      </a:r>
                      <a:endParaRPr lang="zh-CN" sz="2000">
                        <a:effectLst/>
                        <a:latin typeface="Times New Roman" panose="02020603050405020304" pitchFamily="18" charset="0"/>
                        <a:ea typeface="等线"/>
                      </a:endParaRPr>
                    </a:p>
                  </a:txBody>
                  <a:tcPr marL="9525" marR="9525" marT="9525" marB="9525" anchor="ctr"/>
                </a:tc>
                <a:tc>
                  <a:txBody>
                    <a:bodyPr/>
                    <a:lstStyle/>
                    <a:p>
                      <a:pPr>
                        <a:spcAft>
                          <a:spcPts val="0"/>
                        </a:spcAft>
                      </a:pPr>
                      <a:r>
                        <a:rPr lang="en-US" sz="2000" dirty="0">
                          <a:effectLst/>
                        </a:rPr>
                        <a:t>0.8848</a:t>
                      </a:r>
                      <a:endParaRPr lang="zh-CN" sz="2000" dirty="0">
                        <a:effectLst/>
                        <a:latin typeface="Times New Roman" panose="02020603050405020304" pitchFamily="18" charset="0"/>
                        <a:ea typeface="等线"/>
                      </a:endParaRPr>
                    </a:p>
                  </a:txBody>
                  <a:tcPr marL="9525" marR="9525" marT="9525" marB="9525" anchor="ctr"/>
                </a:tc>
              </a:tr>
            </a:tbl>
          </a:graphicData>
        </a:graphic>
      </p:graphicFrame>
      <p:grpSp>
        <p:nvGrpSpPr>
          <p:cNvPr id="8" name="组合 7"/>
          <p:cNvGrpSpPr/>
          <p:nvPr/>
        </p:nvGrpSpPr>
        <p:grpSpPr>
          <a:xfrm>
            <a:off x="868869" y="1369716"/>
            <a:ext cx="6032810" cy="4737343"/>
            <a:chOff x="868869" y="1369716"/>
            <a:chExt cx="6032810" cy="4737343"/>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69" y="1369716"/>
              <a:ext cx="6032810" cy="4737343"/>
            </a:xfrm>
            <a:prstGeom prst="rect">
              <a:avLst/>
            </a:prstGeom>
          </p:spPr>
        </p:pic>
        <p:pic>
          <p:nvPicPr>
            <p:cNvPr id="7" name="图片 6"/>
            <p:cNvPicPr>
              <a:picLocks noChangeAspect="1"/>
            </p:cNvPicPr>
            <p:nvPr/>
          </p:nvPicPr>
          <p:blipFill>
            <a:blip r:embed="rId3"/>
            <a:stretch>
              <a:fillRect/>
            </a:stretch>
          </p:blipFill>
          <p:spPr>
            <a:xfrm>
              <a:off x="5128180" y="5460642"/>
              <a:ext cx="1309959" cy="425002"/>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63084" y="2294731"/>
            <a:ext cx="10363200" cy="1362075"/>
          </a:xfrm>
        </p:spPr>
        <p:txBody>
          <a:bodyPr/>
          <a:lstStyle/>
          <a:p>
            <a:pPr marL="0">
              <a:lnSpc>
                <a:spcPct val="200000"/>
              </a:lnSpc>
            </a:pPr>
            <a:r>
              <a:rPr lang="zh-CN" altLang="en-US" sz="3200" dirty="0" smtClean="0"/>
              <a:t>         自然科学</a:t>
            </a:r>
            <a:r>
              <a:rPr lang="zh-CN" altLang="en-US" sz="3200" dirty="0"/>
              <a:t>基金委和教育部为推动中国教育创新做出卓有成效的里程碑工作！</a:t>
            </a:r>
            <a:r>
              <a:rPr lang="en-US" altLang="zh-CN" sz="3200" dirty="0"/>
              <a:t/>
            </a:r>
            <a:br>
              <a:rPr lang="en-US" altLang="zh-CN" sz="3200" dirty="0"/>
            </a:br>
            <a:r>
              <a:rPr lang="en-US" altLang="zh-CN" sz="3200" dirty="0"/>
              <a:t/>
            </a:r>
            <a:br>
              <a:rPr lang="en-US" altLang="zh-CN" sz="3200" dirty="0"/>
            </a:br>
            <a:r>
              <a:rPr lang="en-US" altLang="zh-CN" sz="3200" dirty="0"/>
              <a:t/>
            </a:r>
            <a:br>
              <a:rPr lang="en-US" altLang="zh-CN" sz="3200" dirty="0"/>
            </a:br>
            <a:endParaRPr lang="zh-CN" altLang="en-US" dirty="0"/>
          </a:p>
        </p:txBody>
      </p:sp>
      <p:sp>
        <p:nvSpPr>
          <p:cNvPr id="3" name="内容占位符 2"/>
          <p:cNvSpPr>
            <a:spLocks noGrp="1"/>
          </p:cNvSpPr>
          <p:nvPr>
            <p:ph type="body" idx="1"/>
          </p:nvPr>
        </p:nvSpPr>
        <p:spPr/>
        <p:txBody>
          <a:bodyPr>
            <a:normAutofit fontScale="85000" lnSpcReduction="20000"/>
          </a:bodyPr>
          <a:lstStyle/>
          <a:p>
            <a:pPr marL="0" indent="0">
              <a:buNone/>
            </a:pPr>
            <a:endParaRPr lang="en-US" altLang="zh-CN" sz="3600" dirty="0"/>
          </a:p>
          <a:p>
            <a:pPr marL="0" indent="0">
              <a:lnSpc>
                <a:spcPct val="200000"/>
              </a:lnSpc>
              <a:buNone/>
            </a:pPr>
            <a:r>
              <a:rPr lang="zh-CN" altLang="en-US" sz="3600" dirty="0" smtClean="0"/>
              <a:t>         </a:t>
            </a:r>
            <a:endParaRPr lang="zh-CN" altLang="en-US" sz="3600" dirty="0"/>
          </a:p>
        </p:txBody>
      </p:sp>
      <p:sp>
        <p:nvSpPr>
          <p:cNvPr id="4" name="灯片编号占位符 3"/>
          <p:cNvSpPr>
            <a:spLocks noGrp="1"/>
          </p:cNvSpPr>
          <p:nvPr>
            <p:ph type="sldNum" sz="quarter" idx="4294967295"/>
          </p:nvPr>
        </p:nvSpPr>
        <p:spPr>
          <a:xfrm>
            <a:off x="9347200" y="6356350"/>
            <a:ext cx="2844800" cy="365125"/>
          </a:xfrm>
          <a:prstGeom prst="rect">
            <a:avLst/>
          </a:prstGeom>
        </p:spPr>
        <p:txBody>
          <a:bodyPr/>
          <a:lstStyle/>
          <a:p>
            <a:fld id="{670B0215-EF3F-4505-BB33-3BDD5F7E205A}" type="slidenum">
              <a:rPr lang="en-US" smtClean="0">
                <a:solidFill>
                  <a:prstClr val="black"/>
                </a:solidFill>
              </a:rPr>
              <a:t>34</a:t>
            </a:fld>
            <a:endParaRPr lang="en-US">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59435" y="0"/>
            <a:ext cx="10515600" cy="1325563"/>
          </a:xfrm>
        </p:spPr>
        <p:txBody>
          <a:bodyPr>
            <a:normAutofit/>
          </a:bodyPr>
          <a:lstStyle/>
          <a:p>
            <a:r>
              <a:rPr lang="zh-CN" altLang="en-US" sz="4000" b="1" dirty="0">
                <a:latin typeface="微软雅黑" panose="020B0503020204020204" charset="-122"/>
                <a:ea typeface="微软雅黑" panose="020B0503020204020204" charset="-122"/>
              </a:rPr>
              <a:t>教育部杜占元副部长</a:t>
            </a:r>
          </a:p>
        </p:txBody>
      </p:sp>
      <p:sp>
        <p:nvSpPr>
          <p:cNvPr id="22" name="矩形 21"/>
          <p:cNvSpPr/>
          <p:nvPr/>
        </p:nvSpPr>
        <p:spPr>
          <a:xfrm>
            <a:off x="3059430" y="1745615"/>
            <a:ext cx="9030335" cy="4829810"/>
          </a:xfrm>
          <a:prstGeom prst="rect">
            <a:avLst/>
          </a:prstGeom>
        </p:spPr>
        <p:txBody>
          <a:bodyPr wrap="square">
            <a:spAutoFit/>
          </a:bodyPr>
          <a:lstStyle/>
          <a:p>
            <a:pPr marL="457200" indent="-457200">
              <a:lnSpc>
                <a:spcPct val="120000"/>
              </a:lnSpc>
              <a:buFont typeface="Arial" panose="020B0604020202020204" pitchFamily="34" charset="0"/>
              <a:buChar char="•"/>
            </a:pPr>
            <a:r>
              <a:rPr lang="zh-CN" altLang="en-US" sz="2800" b="1" dirty="0">
                <a:latin typeface="微软雅黑" panose="020B0503020204020204" charset="-122"/>
                <a:ea typeface="微软雅黑" panose="020B0503020204020204" charset="-122"/>
              </a:rPr>
              <a:t>教育科学基础研究十分重要，基本研究内容要有共识，要结合中国实际，探索教育科学研究的理论和方法。</a:t>
            </a:r>
          </a:p>
          <a:p>
            <a:pPr indent="0">
              <a:lnSpc>
                <a:spcPct val="120000"/>
              </a:lnSpc>
              <a:buNone/>
            </a:pPr>
            <a:r>
              <a:rPr lang="zh-CN" altLang="en-US" sz="2000" dirty="0">
                <a:latin typeface="微软雅黑" panose="020B0503020204020204" charset="-122"/>
                <a:ea typeface="微软雅黑" panose="020B0503020204020204" charset="-122"/>
              </a:rPr>
              <a:t>（自然科学与人文社会科学的研究相结合，新技术的突破与应用和教育变革的需要相结合，科学的理论与方法和中国独特的文化传统和思维相结合）</a:t>
            </a:r>
          </a:p>
          <a:p>
            <a:pPr marL="457200" indent="-457200" fontAlgn="auto">
              <a:lnSpc>
                <a:spcPct val="120000"/>
              </a:lnSpc>
              <a:spcBef>
                <a:spcPts val="1200"/>
              </a:spcBef>
              <a:buFont typeface="Arial" panose="020B0604020202020204" pitchFamily="34" charset="0"/>
              <a:buChar char="•"/>
            </a:pPr>
            <a:r>
              <a:rPr lang="zh-CN" altLang="en-US" sz="2800" b="1" dirty="0">
                <a:latin typeface="微软雅黑" panose="020B0503020204020204" charset="-122"/>
                <a:ea typeface="微软雅黑" panose="020B0503020204020204" charset="-122"/>
              </a:rPr>
              <a:t>教育部将鼓励有条件的高校成立相关研究机构，在教育部重点实验室中考虑布局一些。</a:t>
            </a:r>
          </a:p>
          <a:p>
            <a:pPr marL="457200" indent="-457200" fontAlgn="auto">
              <a:lnSpc>
                <a:spcPct val="120000"/>
              </a:lnSpc>
              <a:spcBef>
                <a:spcPts val="1200"/>
              </a:spcBef>
              <a:buFont typeface="Arial" panose="020B0604020202020204" pitchFamily="34" charset="0"/>
              <a:buChar char="•"/>
            </a:pPr>
            <a:r>
              <a:rPr lang="zh-CN" altLang="en-US" sz="2800" b="1" dirty="0">
                <a:latin typeface="微软雅黑" panose="020B0503020204020204" charset="-122"/>
                <a:ea typeface="微软雅黑" panose="020B0503020204020204" charset="-122"/>
              </a:rPr>
              <a:t>加强顶层设计，与基金委联合推进教育</a:t>
            </a:r>
            <a:r>
              <a:rPr lang="zh-CN" altLang="en-US" sz="2800" b="1" dirty="0" smtClean="0">
                <a:latin typeface="微软雅黑" panose="020B0503020204020204" charset="-122"/>
                <a:ea typeface="微软雅黑" panose="020B0503020204020204" charset="-122"/>
              </a:rPr>
              <a:t>科学</a:t>
            </a:r>
            <a:r>
              <a:rPr lang="zh-CN" altLang="en-US" sz="2800" b="1" dirty="0">
                <a:latin typeface="微软雅黑" panose="020B0503020204020204" charset="-122"/>
                <a:ea typeface="微软雅黑" panose="020B0503020204020204" charset="-122"/>
              </a:rPr>
              <a:t>战略</a:t>
            </a:r>
            <a:r>
              <a:rPr lang="zh-CN" altLang="en-US" sz="2800" b="1" dirty="0" smtClean="0">
                <a:latin typeface="微软雅黑" panose="020B0503020204020204" charset="-122"/>
                <a:ea typeface="微软雅黑" panose="020B0503020204020204" charset="-122"/>
              </a:rPr>
              <a:t>研究</a:t>
            </a:r>
            <a:r>
              <a:rPr lang="zh-CN" altLang="en-US" sz="2800" b="1" dirty="0">
                <a:latin typeface="微软雅黑" panose="020B0503020204020204" charset="-122"/>
                <a:ea typeface="微软雅黑" panose="020B0503020204020204" charset="-122"/>
              </a:rPr>
              <a:t>。</a:t>
            </a:r>
          </a:p>
          <a:p>
            <a:pPr indent="0">
              <a:lnSpc>
                <a:spcPct val="120000"/>
              </a:lnSpc>
              <a:buNone/>
            </a:pPr>
            <a:r>
              <a:rPr lang="zh-CN" altLang="en-US" sz="2000" dirty="0">
                <a:latin typeface="微软雅黑" panose="020B0503020204020204" charset="-122"/>
                <a:ea typeface="微软雅黑" panose="020B0503020204020204" charset="-122"/>
                <a:sym typeface="+mn-ea"/>
              </a:rPr>
              <a:t>    （建议：联合建立教育科学基础研究推进工作领导小组；设立教育科学基础研究专家咨询委员会；共同建立战略研究资助机制，深入开展战略研究工作；呼吁基金委成立新的学部，支持交叉研究。）</a:t>
            </a:r>
            <a:endParaRPr lang="zh-CN" altLang="en-US" sz="2000" dirty="0">
              <a:latin typeface="微软雅黑" panose="020B0503020204020204" charset="-122"/>
              <a:ea typeface="微软雅黑" panose="020B0503020204020204" charset="-122"/>
            </a:endParaRPr>
          </a:p>
        </p:txBody>
      </p:sp>
      <p:sp>
        <p:nvSpPr>
          <p:cNvPr id="100" name="文本框 99"/>
          <p:cNvSpPr txBox="1"/>
          <p:nvPr/>
        </p:nvSpPr>
        <p:spPr>
          <a:xfrm>
            <a:off x="2595245" y="1189355"/>
            <a:ext cx="9028430" cy="460375"/>
          </a:xfrm>
          <a:prstGeom prst="rect">
            <a:avLst/>
          </a:prstGeom>
          <a:noFill/>
          <a:ln w="9525">
            <a:noFill/>
          </a:ln>
        </p:spPr>
        <p:txBody>
          <a:bodyPr wrap="square">
            <a:spAutoFit/>
          </a:bodyPr>
          <a:lstStyle/>
          <a:p>
            <a:pPr indent="0"/>
            <a:r>
              <a:rPr lang="zh-CN" altLang="en-US" sz="2400" b="1">
                <a:solidFill>
                  <a:srgbClr val="C00000"/>
                </a:solidFill>
                <a:latin typeface="微软雅黑" panose="020B0503020204020204" charset="-122"/>
                <a:ea typeface="微软雅黑" panose="020B0503020204020204" charset="-122"/>
                <a:cs typeface="仿宋_GB2312" panose="02010609030101010101" charset="-122"/>
              </a:rPr>
              <a:t>把教育科学基础研究作为一个独立的领域来推动，教育部全力支持。</a:t>
            </a: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3704" t="33405" r="6851" b="7527"/>
          <a:stretch>
            <a:fillRect/>
          </a:stretch>
        </p:blipFill>
        <p:spPr>
          <a:xfrm>
            <a:off x="559435" y="2230755"/>
            <a:ext cx="2247265" cy="2959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dirty="0" smtClean="0"/>
              <a:t>个主题报告讨论教育科学核心命题</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5</a:t>
            </a:fld>
            <a:endParaRPr lang="en-US">
              <a:solidFill>
                <a:prstClr val="black"/>
              </a:solidFill>
            </a:endParaRPr>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608" y="1373923"/>
            <a:ext cx="1320151" cy="1430815"/>
          </a:xfr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4045" t="54480" r="61337" b="-1433"/>
          <a:stretch>
            <a:fillRect/>
          </a:stretch>
        </p:blipFill>
        <p:spPr>
          <a:xfrm>
            <a:off x="466608" y="3227826"/>
            <a:ext cx="1320151" cy="1422202"/>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881" t="22779" r="8627" b="20344"/>
          <a:stretch>
            <a:fillRect/>
          </a:stretch>
        </p:blipFill>
        <p:spPr>
          <a:xfrm>
            <a:off x="466608" y="5032225"/>
            <a:ext cx="1320151" cy="1452658"/>
          </a:xfrm>
          <a:prstGeom prst="rect">
            <a:avLst/>
          </a:prstGeom>
        </p:spPr>
      </p:pic>
      <p:pic>
        <p:nvPicPr>
          <p:cNvPr id="8" name="内容占位符 4"/>
          <p:cNvPicPr>
            <a:picLocks noChangeAspect="1"/>
          </p:cNvPicPr>
          <p:nvPr/>
        </p:nvPicPr>
        <p:blipFill rotWithShape="1">
          <a:blip r:embed="rId5" cstate="print">
            <a:extLst>
              <a:ext uri="{28A0092B-C50C-407E-A947-70E740481C1C}">
                <a14:useLocalDpi xmlns:a14="http://schemas.microsoft.com/office/drawing/2010/main" val="0"/>
              </a:ext>
            </a:extLst>
          </a:blip>
          <a:srcRect l="15001" t="44238" r="18462" b="26000"/>
          <a:stretch>
            <a:fillRect/>
          </a:stretch>
        </p:blipFill>
        <p:spPr>
          <a:xfrm>
            <a:off x="5736108" y="1247409"/>
            <a:ext cx="1322028" cy="1342362"/>
          </a:xfrm>
          <a:prstGeom prst="rect">
            <a:avLst/>
          </a:prstGeom>
        </p:spPr>
      </p:pic>
      <p:pic>
        <p:nvPicPr>
          <p:cNvPr id="9" name="内容占位符 4"/>
          <p:cNvPicPr>
            <a:picLocks noChangeAspect="1"/>
          </p:cNvPicPr>
          <p:nvPr/>
        </p:nvPicPr>
        <p:blipFill rotWithShape="1">
          <a:blip r:embed="rId6" cstate="print">
            <a:extLst>
              <a:ext uri="{28A0092B-C50C-407E-A947-70E740481C1C}">
                <a14:useLocalDpi xmlns:a14="http://schemas.microsoft.com/office/drawing/2010/main" val="0"/>
              </a:ext>
            </a:extLst>
          </a:blip>
          <a:srcRect l="31154" t="33158" r="20001" b="29476"/>
          <a:stretch>
            <a:fillRect/>
          </a:stretch>
        </p:blipFill>
        <p:spPr>
          <a:xfrm>
            <a:off x="5734231" y="3046640"/>
            <a:ext cx="1322028" cy="1603388"/>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30964" t="35126" r="19795" b="28889"/>
          <a:stretch>
            <a:fillRect/>
          </a:stretch>
        </p:blipFill>
        <p:spPr>
          <a:xfrm>
            <a:off x="5759812" y="5032225"/>
            <a:ext cx="1258223" cy="1627908"/>
          </a:xfrm>
          <a:prstGeom prst="rect">
            <a:avLst/>
          </a:prstGeom>
        </p:spPr>
      </p:pic>
      <p:sp>
        <p:nvSpPr>
          <p:cNvPr id="11" name="矩形 10"/>
          <p:cNvSpPr/>
          <p:nvPr/>
        </p:nvSpPr>
        <p:spPr>
          <a:xfrm>
            <a:off x="2012689" y="1807840"/>
            <a:ext cx="3804744" cy="830997"/>
          </a:xfrm>
          <a:prstGeom prst="rect">
            <a:avLst/>
          </a:prstGeom>
        </p:spPr>
        <p:txBody>
          <a:bodyPr wrap="square">
            <a:spAutoFit/>
          </a:bodyPr>
          <a:lstStyle/>
          <a:p>
            <a:r>
              <a:rPr lang="zh-CN" altLang="zh-CN" sz="2400" dirty="0">
                <a:latin typeface="微软雅黑" panose="020B0503020204020204" charset="-122"/>
                <a:ea typeface="微软雅黑" panose="020B0503020204020204" charset="-122"/>
                <a:cs typeface="Times New Roman" panose="02020603050405020304" pitchFamily="18" charset="0"/>
              </a:rPr>
              <a:t>科学技术：教育变革的内生动力</a:t>
            </a:r>
            <a:endParaRPr lang="zh-CN" altLang="en-US" sz="2400" dirty="0">
              <a:latin typeface="微软雅黑" panose="020B0503020204020204" charset="-122"/>
              <a:ea typeface="微软雅黑" panose="020B0503020204020204" charset="-122"/>
            </a:endParaRPr>
          </a:p>
        </p:txBody>
      </p:sp>
      <p:sp>
        <p:nvSpPr>
          <p:cNvPr id="12" name="矩形 11"/>
          <p:cNvSpPr/>
          <p:nvPr/>
        </p:nvSpPr>
        <p:spPr>
          <a:xfrm>
            <a:off x="2012689" y="3682630"/>
            <a:ext cx="3262432" cy="461665"/>
          </a:xfrm>
          <a:prstGeom prst="rect">
            <a:avLst/>
          </a:prstGeom>
        </p:spPr>
        <p:txBody>
          <a:bodyPr wrap="none">
            <a:spAutoFit/>
          </a:bodyPr>
          <a:lstStyle/>
          <a:p>
            <a:r>
              <a:rPr lang="zh-CN" altLang="zh-CN" sz="2400" dirty="0">
                <a:latin typeface="微软雅黑" panose="020B0503020204020204" charset="-122"/>
                <a:ea typeface="微软雅黑" panose="020B0503020204020204" charset="-122"/>
                <a:cs typeface="Times New Roman" panose="02020603050405020304" pitchFamily="18" charset="0"/>
              </a:rPr>
              <a:t>数据驱动的个性化学习</a:t>
            </a:r>
            <a:endParaRPr lang="zh-CN" altLang="en-US" sz="2400" dirty="0">
              <a:latin typeface="微软雅黑" panose="020B0503020204020204" charset="-122"/>
              <a:ea typeface="微软雅黑" panose="020B0503020204020204" charset="-122"/>
              <a:cs typeface="Times New Roman" panose="02020603050405020304" pitchFamily="18" charset="0"/>
            </a:endParaRPr>
          </a:p>
        </p:txBody>
      </p:sp>
      <p:sp>
        <p:nvSpPr>
          <p:cNvPr id="13" name="矩形 12"/>
          <p:cNvSpPr/>
          <p:nvPr/>
        </p:nvSpPr>
        <p:spPr>
          <a:xfrm>
            <a:off x="2012689" y="5527721"/>
            <a:ext cx="3262432" cy="461665"/>
          </a:xfrm>
          <a:prstGeom prst="rect">
            <a:avLst/>
          </a:prstGeom>
        </p:spPr>
        <p:txBody>
          <a:bodyPr wrap="none">
            <a:spAutoFit/>
          </a:bodyPr>
          <a:lstStyle/>
          <a:p>
            <a:r>
              <a:rPr lang="zh-CN" altLang="zh-CN" sz="2400" dirty="0">
                <a:latin typeface="微软雅黑" panose="020B0503020204020204" charset="-122"/>
                <a:ea typeface="微软雅黑" panose="020B0503020204020204" charset="-122"/>
                <a:cs typeface="Times New Roman" panose="02020603050405020304" pitchFamily="18" charset="0"/>
              </a:rPr>
              <a:t>人工智能与数字化学习</a:t>
            </a:r>
            <a:endParaRPr lang="zh-CN" altLang="en-US" sz="2400" dirty="0">
              <a:latin typeface="微软雅黑" panose="020B0503020204020204" charset="-122"/>
              <a:ea typeface="微软雅黑" panose="020B0503020204020204" charset="-122"/>
              <a:cs typeface="Times New Roman" panose="02020603050405020304" pitchFamily="18" charset="0"/>
            </a:endParaRPr>
          </a:p>
        </p:txBody>
      </p:sp>
      <p:sp>
        <p:nvSpPr>
          <p:cNvPr id="14" name="矩形 13"/>
          <p:cNvSpPr/>
          <p:nvPr/>
        </p:nvSpPr>
        <p:spPr>
          <a:xfrm>
            <a:off x="7377854" y="1739674"/>
            <a:ext cx="3805153" cy="830997"/>
          </a:xfrm>
          <a:prstGeom prst="rect">
            <a:avLst/>
          </a:prstGeom>
        </p:spPr>
        <p:txBody>
          <a:bodyPr wrap="square">
            <a:spAutoFit/>
          </a:bodyPr>
          <a:lstStyle/>
          <a:p>
            <a:r>
              <a:rPr lang="zh-CN" altLang="zh-CN" sz="2400" dirty="0">
                <a:latin typeface="微软雅黑" panose="020B0503020204020204" charset="-122"/>
                <a:ea typeface="微软雅黑" panose="020B0503020204020204" charset="-122"/>
                <a:cs typeface="Times New Roman" panose="02020603050405020304" pitchFamily="18" charset="0"/>
              </a:rPr>
              <a:t>神经教育学和人的智能发展研究</a:t>
            </a:r>
            <a:endParaRPr lang="zh-CN" altLang="en-US" sz="2400" dirty="0">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p:nvPr/>
        </p:nvSpPr>
        <p:spPr>
          <a:xfrm>
            <a:off x="7515369" y="3449699"/>
            <a:ext cx="3667638" cy="1200329"/>
          </a:xfrm>
          <a:prstGeom prst="rect">
            <a:avLst/>
          </a:prstGeom>
        </p:spPr>
        <p:txBody>
          <a:bodyPr wrap="square">
            <a:spAutoFit/>
          </a:bodyPr>
          <a:lstStyle/>
          <a:p>
            <a:r>
              <a:rPr lang="en-US" altLang="zh-CN" sz="2400" dirty="0">
                <a:latin typeface="Times New Roman" panose="02020603050405020304" pitchFamily="18" charset="0"/>
                <a:ea typeface="微软雅黑" panose="020B0503020204020204" charset="-122"/>
                <a:cs typeface="Times New Roman" panose="02020603050405020304" pitchFamily="18" charset="0"/>
              </a:rPr>
              <a:t>NSF’s Ideas and Investment in Learning and Education Science</a:t>
            </a:r>
            <a:endParaRPr lang="zh-CN" altLang="en-US"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7515369" y="5296888"/>
            <a:ext cx="3668110" cy="923330"/>
          </a:xfrm>
          <a:prstGeom prst="rect">
            <a:avLst/>
          </a:prstGeom>
        </p:spPr>
        <p:txBody>
          <a:bodyPr wrap="square">
            <a:spAutoFit/>
          </a:bodyPr>
          <a:lstStyle/>
          <a:p>
            <a:r>
              <a:rPr lang="en-US" altLang="zh-CN" dirty="0">
                <a:latin typeface="Times New Roman" panose="02020603050405020304" pitchFamily="18" charset="0"/>
              </a:rPr>
              <a:t>Research Funding In Finland and Joint Research &amp; Education Funding Schemes between China and Finland</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1261241" y="1805764"/>
          <a:ext cx="4298731" cy="3753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6</a:t>
            </a:fld>
            <a:endParaRPr lang="en-US">
              <a:solidFill>
                <a:prstClr val="black"/>
              </a:solidFill>
            </a:endParaRPr>
          </a:p>
        </p:txBody>
      </p:sp>
      <p:sp>
        <p:nvSpPr>
          <p:cNvPr id="8" name="标题 1"/>
          <p:cNvSpPr txBox="1"/>
          <p:nvPr/>
        </p:nvSpPr>
        <p:spPr>
          <a:xfrm>
            <a:off x="1093076" y="351213"/>
            <a:ext cx="10010275" cy="657726"/>
          </a:xfrm>
          <a:prstGeom prst="rect">
            <a:avLst/>
          </a:prstGeom>
        </p:spPr>
        <p:txBody>
          <a:bodyPr/>
          <a:lstStyle>
            <a:lvl1pPr marL="161925" algn="l" defTabSz="685800" rtl="0" eaLnBrk="1" latinLnBrk="0" hangingPunct="1">
              <a:spcBef>
                <a:spcPct val="0"/>
              </a:spcBef>
              <a:buNone/>
              <a:defRPr sz="4000" b="1" kern="1200" baseline="0">
                <a:solidFill>
                  <a:schemeClr val="tx1"/>
                </a:solidFill>
                <a:latin typeface="微软雅黑" panose="020B0503020204020204" charset="-122"/>
                <a:ea typeface="微软雅黑" panose="020B0503020204020204" charset="-122"/>
                <a:cs typeface="+mj-cs"/>
              </a:defRPr>
            </a:lvl1pPr>
          </a:lstStyle>
          <a:p>
            <a:r>
              <a:rPr lang="zh-CN" altLang="en-US" dirty="0" smtClean="0"/>
              <a:t>分组讨论</a:t>
            </a:r>
            <a:endParaRPr lang="zh-CN" altLang="en-US" dirty="0"/>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8088" y="3682647"/>
            <a:ext cx="4159023" cy="2349198"/>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4178" y="1008939"/>
            <a:ext cx="4159023" cy="23491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8869" y="282389"/>
            <a:ext cx="11018331" cy="657726"/>
          </a:xfrm>
        </p:spPr>
        <p:txBody>
          <a:bodyPr/>
          <a:lstStyle/>
          <a:p>
            <a:r>
              <a:rPr lang="zh-CN" altLang="en-US" dirty="0" smtClean="0"/>
              <a:t>教育科学基础研究将夯实教育改革的科学基础</a:t>
            </a:r>
            <a:endParaRPr lang="zh-CN" altLang="en-US" dirty="0"/>
          </a:p>
        </p:txBody>
      </p:sp>
      <p:graphicFrame>
        <p:nvGraphicFramePr>
          <p:cNvPr id="5" name="内容占位符 4"/>
          <p:cNvGraphicFramePr>
            <a:graphicFrameLocks noGrp="1"/>
          </p:cNvGraphicFramePr>
          <p:nvPr>
            <p:ph idx="1"/>
          </p:nvPr>
        </p:nvGraphicFramePr>
        <p:xfrm>
          <a:off x="609600" y="161607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7</a:t>
            </a:fld>
            <a:endParaRPr lang="en-US">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拥抱未来：教育</a:t>
            </a:r>
            <a:r>
              <a:rPr lang="en-US" altLang="zh-CN" dirty="0" smtClean="0"/>
              <a:t>+</a:t>
            </a:r>
            <a:r>
              <a:rPr lang="zh-CN" altLang="en-US" dirty="0" smtClean="0"/>
              <a:t>技术，共同推动教育创新</a:t>
            </a:r>
            <a:endParaRPr lang="zh-CN" altLang="en-US" dirty="0"/>
          </a:p>
        </p:txBody>
      </p:sp>
      <p:sp>
        <p:nvSpPr>
          <p:cNvPr id="4" name="灯片编号占位符 3"/>
          <p:cNvSpPr>
            <a:spLocks noGrp="1"/>
          </p:cNvSpPr>
          <p:nvPr>
            <p:ph type="sldNum" sz="quarter" idx="4294967295"/>
          </p:nvPr>
        </p:nvSpPr>
        <p:spPr>
          <a:xfrm>
            <a:off x="8737600" y="6356356"/>
            <a:ext cx="2844800" cy="365125"/>
          </a:xfrm>
          <a:prstGeom prst="rect">
            <a:avLst/>
          </a:prstGeom>
        </p:spPr>
        <p:txBody>
          <a:bodyPr/>
          <a:lstStyle/>
          <a:p>
            <a:fld id="{670B0215-EF3F-4505-BB33-3BDD5F7E205A}" type="slidenum">
              <a:rPr lang="en-US" smtClean="0">
                <a:solidFill>
                  <a:prstClr val="black"/>
                </a:solidFill>
              </a:rPr>
              <a:t>8</a:t>
            </a:fld>
            <a:endParaRPr lang="en-US">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1213"/>
            <a:ext cx="12192000" cy="522514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4001" y="2451101"/>
            <a:ext cx="2035175" cy="1698625"/>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zh-CN" altLang="en-US">
              <a:solidFill>
                <a:prstClr val="white"/>
              </a:solidFill>
            </a:endParaRPr>
          </a:p>
        </p:txBody>
      </p:sp>
      <p:pic>
        <p:nvPicPr>
          <p:cNvPr id="5123" name="Picture 3" descr="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33938"/>
            <a:ext cx="867568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719736" y="2884914"/>
            <a:ext cx="6948264" cy="769441"/>
          </a:xfrm>
          <a:prstGeom prst="rect">
            <a:avLst/>
          </a:prstGeom>
        </p:spPr>
        <p:txBody>
          <a:bodyPr wrap="square">
            <a:spAutoFit/>
          </a:bodyPr>
          <a:lstStyle/>
          <a:p>
            <a:pPr defTabSz="457200" eaLnBrk="0" hangingPunct="0">
              <a:defRPr/>
            </a:pPr>
            <a:r>
              <a:rPr lang="zh-CN" altLang="en-US" sz="4400" b="1" dirty="0" smtClean="0">
                <a:solidFill>
                  <a:schemeClr val="bg1"/>
                </a:solidFill>
                <a:latin typeface="黑体" panose="02010609060101010101" pitchFamily="49" charset="-122"/>
                <a:ea typeface="黑体" panose="02010609060101010101" pitchFamily="49" charset="-122"/>
              </a:rPr>
              <a:t>第</a:t>
            </a:r>
            <a:r>
              <a:rPr lang="en-US" altLang="zh-CN" sz="4400" b="1" dirty="0" smtClean="0">
                <a:solidFill>
                  <a:schemeClr val="bg1"/>
                </a:solidFill>
                <a:latin typeface="黑体" panose="02010609060101010101" pitchFamily="49" charset="-122"/>
                <a:ea typeface="黑体" panose="02010609060101010101" pitchFamily="49" charset="-122"/>
              </a:rPr>
              <a:t>1</a:t>
            </a:r>
            <a:r>
              <a:rPr lang="zh-CN" altLang="en-US" sz="4400" b="1" dirty="0" smtClean="0">
                <a:solidFill>
                  <a:schemeClr val="bg1"/>
                </a:solidFill>
                <a:latin typeface="黑体" panose="02010609060101010101" pitchFamily="49" charset="-122"/>
                <a:ea typeface="黑体" panose="02010609060101010101" pitchFamily="49" charset="-122"/>
              </a:rPr>
              <a:t>组：认知规律与学习</a:t>
            </a:r>
            <a:endParaRPr lang="zh-CN" altLang="en-US" sz="4400" cap="all" dirty="0">
              <a:ln w="9000" cmpd="sng">
                <a:solidFill>
                  <a:srgbClr val="4BACC6">
                    <a:lumMod val="50000"/>
                  </a:srgbClr>
                </a:solidFill>
                <a:prstDash val="solid"/>
              </a:ln>
              <a:solidFill>
                <a:schemeClr val="bg1"/>
              </a:soli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9" name="矩形 8"/>
          <p:cNvSpPr/>
          <p:nvPr/>
        </p:nvSpPr>
        <p:spPr>
          <a:xfrm>
            <a:off x="2207568" y="2653943"/>
            <a:ext cx="702436" cy="1323439"/>
          </a:xfrm>
          <a:prstGeom prst="rect">
            <a:avLst/>
          </a:prstGeom>
        </p:spPr>
        <p:txBody>
          <a:bodyPr wrap="none">
            <a:spAutoFit/>
          </a:bodyPr>
          <a:lstStyle/>
          <a:p>
            <a:pPr defTabSz="457200" eaLnBrk="0" hangingPunct="0">
              <a:defRPr/>
            </a:pPr>
            <a:r>
              <a:rPr lang="en-US" altLang="zh-CN" sz="8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2</a:t>
            </a:r>
            <a:endParaRPr lang="zh-CN" altLang="en-US" sz="8000" b="1" dirty="0">
              <a:solidFill>
                <a:prstClr val="black"/>
              </a:solidFill>
              <a:ea typeface="汉仪长美黑简"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30328_CICET_演示文稿模板">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ea typeface="黑体" panose="02010609060101010101" pitchFamily="49" charset="-122"/>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dirty="0" smtClean="0">
            <a:ea typeface="黑体" panose="02010609060101010101" pitchFamily="49"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4328</Words>
  <Application>Microsoft Office PowerPoint</Application>
  <PresentationFormat>Widescreen</PresentationFormat>
  <Paragraphs>516</Paragraphs>
  <Slides>34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等线</vt:lpstr>
      <vt:lpstr>等线 Light</vt:lpstr>
      <vt:lpstr>仿宋_GB2312</vt:lpstr>
      <vt:lpstr>汉仪长美黑简</vt:lpstr>
      <vt:lpstr>黑体</vt:lpstr>
      <vt:lpstr>楷体</vt:lpstr>
      <vt:lpstr>宋体</vt:lpstr>
      <vt:lpstr>微软雅黑</vt:lpstr>
      <vt:lpstr>Arial</vt:lpstr>
      <vt:lpstr>Calibri</vt:lpstr>
      <vt:lpstr>Times New Roman</vt:lpstr>
      <vt:lpstr>Office 主题​​</vt:lpstr>
      <vt:lpstr>1_130328_CICET_演示文稿模板</vt:lpstr>
      <vt:lpstr>融合创新、拥抱未来  </vt:lpstr>
      <vt:lpstr>PowerPoint Presentation</vt:lpstr>
      <vt:lpstr>基金委高文副主任</vt:lpstr>
      <vt:lpstr>教育部杜占元副部长</vt:lpstr>
      <vt:lpstr>六个主题报告讨论教育科学核心命题</vt:lpstr>
      <vt:lpstr>PowerPoint Presentation</vt:lpstr>
      <vt:lpstr>教育科学基础研究将夯实教育改革的科学基础</vt:lpstr>
      <vt:lpstr>拥抱未来：教育+技术，共同推动教育创新</vt:lpstr>
      <vt:lpstr>PowerPoint Presentation</vt:lpstr>
      <vt:lpstr>参与人员（14人）</vt:lpstr>
      <vt:lpstr>认知规律与学习</vt:lpstr>
      <vt:lpstr>专家提议的科学问题</vt:lpstr>
      <vt:lpstr>归纳整理后的科学问题</vt:lpstr>
      <vt:lpstr>PowerPoint Presentation</vt:lpstr>
      <vt:lpstr>参与人员（21）</vt:lpstr>
      <vt:lpstr>学习资源与知识生产</vt:lpstr>
      <vt:lpstr>专家提议的科学问题</vt:lpstr>
      <vt:lpstr>归纳整理后的科学问题</vt:lpstr>
      <vt:lpstr>PowerPoint Presentation</vt:lpstr>
      <vt:lpstr>参与人员（15人）</vt:lpstr>
      <vt:lpstr>数字化学习环境</vt:lpstr>
      <vt:lpstr>专家提议的科学问题</vt:lpstr>
      <vt:lpstr>归纳整理后的科学问题</vt:lpstr>
      <vt:lpstr>PowerPoint Presentation</vt:lpstr>
      <vt:lpstr>参与人员（18人）</vt:lpstr>
      <vt:lpstr>教育大数据</vt:lpstr>
      <vt:lpstr>专家提议的科学问题</vt:lpstr>
      <vt:lpstr>归纳整理后的科学问题</vt:lpstr>
      <vt:lpstr>PowerPoint Presentation</vt:lpstr>
      <vt:lpstr>在典型应用中提出16个研究问题</vt:lpstr>
      <vt:lpstr>在技术方法层面提出14个研究问题</vt:lpstr>
      <vt:lpstr>在基础规律层面提出15个研究问题</vt:lpstr>
      <vt:lpstr>全部摘要的词频分析</vt:lpstr>
      <vt:lpstr>         自然科学基金委和教育部为推动中国教育创新做出卓有成效的里程碑工作！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双清论坛分组讨论总结  陈丽</dc:title>
  <dc:creator>郑勤华</dc:creator>
  <cp:lastModifiedBy>mzhang</cp:lastModifiedBy>
  <cp:revision>62</cp:revision>
  <dcterms:created xsi:type="dcterms:W3CDTF">2017-09-17T06:59:00Z</dcterms:created>
  <dcterms:modified xsi:type="dcterms:W3CDTF">2017-10-26T15:50:41Z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2052-10.1.0.6750</vt:lpwstr>
  </property>
</Properties>
</file>